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4" r:id="rId2"/>
    <p:sldId id="269" r:id="rId3"/>
    <p:sldId id="257" r:id="rId4"/>
    <p:sldId id="270" r:id="rId5"/>
    <p:sldId id="262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29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70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86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59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46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27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21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84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38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46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7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588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A9BB5-0E8A-42A8-BC2C-5336D892B132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43BF-3F06-44DB-B3F1-974FB4D76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23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Las aulas virtuales: un nuevo concepto de educaciÃ³n a distancia | VIU"/>
          <p:cNvSpPr>
            <a:spLocks noChangeAspect="1" noChangeArrowheads="1"/>
          </p:cNvSpPr>
          <p:nvPr/>
        </p:nvSpPr>
        <p:spPr bwMode="auto">
          <a:xfrm>
            <a:off x="3413930" y="5322194"/>
            <a:ext cx="1273980" cy="127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73488" y="2124741"/>
            <a:ext cx="11222188" cy="457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3592" t="14872" r="12592" b="64702"/>
          <a:stretch/>
        </p:blipFill>
        <p:spPr>
          <a:xfrm>
            <a:off x="141669" y="175845"/>
            <a:ext cx="10608394" cy="145342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15155" y="1646618"/>
            <a:ext cx="11552350" cy="28315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Sesión N°7: 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, ¡bienvenida(o)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seguimos reforzando temas del MINEDU (Plataforma) </a:t>
            </a:r>
          </a:p>
          <a:p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parte de la estrategia “Aprendo en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casa”, durante este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periodo de aislamiento social.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Que, te permitirá complementar tus aprendizajes  en el área curricular de DPCC. Recuerda: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¡sé creativa/o y organiza los productos utilizando el material que tengas a tu alcance! ¡No te olvides de guardar tu producción en el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portafolio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cuaderno o una carpeta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digital!!.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Luego enviar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evidencias al 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WhatsApp o al correo indicar el número de actividad, apellido nombre completo, grado y sección  para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su respectiva evaluación…. Éxitos y buen </a:t>
            </a:r>
            <a:r>
              <a:rPr lang="es-E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día.</a:t>
            </a:r>
            <a:r>
              <a:rPr lang="es-MX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641864" y="4443384"/>
            <a:ext cx="2898775" cy="163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1° grado de secundaria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mineduperu on Twitter: &quot;#AprendoEnCasaâ¦ 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898" y="4478162"/>
            <a:ext cx="5210222" cy="23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8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789" y="490346"/>
            <a:ext cx="10515600" cy="16346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MX" sz="3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 demostramos empatía?</a:t>
            </a:r>
            <a:r>
              <a:rPr lang="es-MX" sz="4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Asumimos </a:t>
            </a:r>
            <a:r>
              <a:rPr lang="es-MX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compromisos familiares para desarrollar nuestra empatía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52788" y="2279560"/>
            <a:ext cx="10515601" cy="37428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	</a:t>
            </a:r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4000" b="1" dirty="0"/>
              <a:t>Conocemos y analizamos cómo y cuándo demostramos </a:t>
            </a:r>
            <a:r>
              <a:rPr lang="es-MX" sz="4000" b="1" dirty="0" smtClean="0"/>
              <a:t>empatía y asumir compromisos para desarrollar en familia</a:t>
            </a:r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n 4" descr="F:\Multimedia\minedu\l_mined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14" y="109895"/>
            <a:ext cx="1224969" cy="5104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trella de 5 puntas 3"/>
          <p:cNvSpPr/>
          <p:nvPr/>
        </p:nvSpPr>
        <p:spPr>
          <a:xfrm>
            <a:off x="1545464" y="2279560"/>
            <a:ext cx="3412902" cy="1786787"/>
          </a:xfrm>
          <a:prstGeom prst="star5">
            <a:avLst>
              <a:gd name="adj" fmla="val 3279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endParaRPr lang="es-MX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365" y="269896"/>
            <a:ext cx="9736271" cy="140577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2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 VIRTUALES  DEL  ÁREA  DE  DPCC</a:t>
            </a:r>
            <a:r>
              <a:rPr lang="es-ES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 GRADO  DE  SECUNDARIA       </a:t>
            </a:r>
            <a:r>
              <a:rPr lang="es-E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(PLATAFORMA)</a:t>
            </a:r>
            <a:r>
              <a:rPr lang="es-ES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 DEMOSTRAMOS EMPATÍA?</a:t>
            </a: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7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669702" y="1663811"/>
            <a:ext cx="10021642" cy="631064"/>
          </a:xfrm>
        </p:spPr>
        <p:txBody>
          <a:bodyPr>
            <a:normAutofit/>
          </a:bodyPr>
          <a:lstStyle/>
          <a:p>
            <a:pPr algn="ctr"/>
            <a:endParaRPr lang="es-MX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112043" y="1675671"/>
            <a:ext cx="5853196" cy="41351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varias comunidades, mucha gente se está ayudando para afrontar los problemas ocasionados por el COVID-19? Por ejemplo, una señora en un barrio fue la única que recibió una canasta con alimentos y al ver que sus vecinas y vecinos no tenían alimentos decidió hacer una olla común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 descr="F:\Multimedia\minedu\l_mined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15" y="269896"/>
            <a:ext cx="100965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442790" y="1663811"/>
            <a:ext cx="5669253" cy="4146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Frente a los problemas ocasionados por el aislamiento social, en los medios de comunicación vemos y escuchamos que muchas personas se están enfermando, algunas familias están desesperadas por volver a su tierra natal, otras ya no tienen recursos para sus alimentos. ¿Cómo nos sentimos cuando vemos esos casos? ¿Nos ponemos por un momento en el lugar de esas personas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?.</a:t>
            </a:r>
            <a:endParaRPr lang="es-MX" sz="22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5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1471" y="160338"/>
            <a:ext cx="9701056" cy="1252793"/>
          </a:xfrm>
        </p:spPr>
        <p:txBody>
          <a:bodyPr>
            <a:noAutofit/>
          </a:bodyPr>
          <a:lstStyle/>
          <a:p>
            <a:pPr algn="ctr"/>
            <a:r>
              <a:rPr lang="es-MX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Asumimos compromisos familiares para desarrollar nuestra empatía</a:t>
            </a:r>
            <a:endParaRPr lang="es-MX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 descr="F:\Multimedia\minedu\l_mined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98" y="304800"/>
            <a:ext cx="1224969" cy="5104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937719" y="1571223"/>
            <a:ext cx="5417668" cy="424513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 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empatía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es la intención de comprender los sentimientos y emociones, intentando experimentar de forma objetiva y racional lo que siente otro individuo.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palabra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empatía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es de origen griego “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empátheia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” que significa “emocionado”. La 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empatía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hace que las personas se ayuden entre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El poder de la empatÃ­a | Singerf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El poder de la empatÃ­a | Singerf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El poder de la empatÃ­a | Singerf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4" descr="Antofagas TEA - EMPATÃA. â¢Def. La empatÃ­a es la capacidad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8" name="Picture 10" descr="EmpatÃ­a ð¥ Ponerse en el lugar del otro | Psicologo onlin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71224"/>
            <a:ext cx="5172544" cy="424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90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:\Multimedia\minedu\l_mined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85" y="150248"/>
            <a:ext cx="1224969" cy="5104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834576" y="1403798"/>
            <a:ext cx="6885199" cy="45431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</a:t>
            </a:r>
            <a:r>
              <a:rPr lang="es-MX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MX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7 </a:t>
            </a:r>
          </a:p>
          <a:p>
            <a:pPr marL="0" indent="0">
              <a:buNone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Has visto y escuchado los problemas que la propagación del COVID-19 está ocasionando y cómo las personas y las familias los enfrentan de diferentes maneras. </a:t>
            </a:r>
            <a:endParaRPr 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1.-¿Crees que estarán teniendo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empatía al enfrentar los problemas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Dibuja dos siluetas, pueden ser de una niña y un niño. </a:t>
            </a:r>
            <a:endParaRPr 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la primera silueta escribe, alrededor, las actitudes que debe tener una persona empática. </a:t>
            </a:r>
          </a:p>
          <a:p>
            <a:pPr marL="0" indent="0">
              <a:buNone/>
            </a:pP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-En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la segunda silueta escribe las actitudes que no nos ayudan a ser empáticas o empáticos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3.-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Recuerda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y/u observa a los integrantes de tu familia, sus actitudes empáticas y no empáticas. Completa el cuadro:</a:t>
            </a:r>
            <a:endParaRPr 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0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00011" y="248857"/>
            <a:ext cx="84356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Asumimos compromisos familiares para desarrollar nuestra empatía</a:t>
            </a:r>
            <a:endParaRPr lang="es-MX" sz="3200" dirty="0"/>
          </a:p>
        </p:txBody>
      </p:sp>
      <p:pic>
        <p:nvPicPr>
          <p:cNvPr id="3076" name="Picture 4" descr="PrevenciÃ³n contra el Coronavirus en Gigared - MisionesOn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4" y="1403798"/>
            <a:ext cx="4215362" cy="454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</TotalTime>
  <Words>383</Words>
  <Application>Microsoft Office PowerPoint</Application>
  <PresentationFormat>Personalizado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¿Cuándo demostramos empatía?   Asumimos compromisos familiares para desarrollar nuestra empatía</vt:lpstr>
      <vt:lpstr>ACTIVIDADES  VIRTUALES  DEL  ÁREA  DE  DPCC 1°  GRADO  DE  SECUNDARIA       (PLATAFORMA)  ¿CUÁNDO DEMOSTRAMOS EMPATÍA? </vt:lpstr>
      <vt:lpstr>Asumimos compromisos familiares para desarrollar nuestra empatía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efracia</dc:creator>
  <cp:lastModifiedBy>Carlos Medina</cp:lastModifiedBy>
  <cp:revision>182</cp:revision>
  <dcterms:created xsi:type="dcterms:W3CDTF">2020-04-01T16:50:38Z</dcterms:created>
  <dcterms:modified xsi:type="dcterms:W3CDTF">2020-06-03T05:15:08Z</dcterms:modified>
</cp:coreProperties>
</file>