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7" r:id="rId4"/>
    <p:sldId id="259" r:id="rId5"/>
    <p:sldId id="260" r:id="rId6"/>
    <p:sldId id="262" r:id="rId7"/>
    <p:sldId id="263" r:id="rId8"/>
    <p:sldId id="266" r:id="rId9"/>
  </p:sldIdLst>
  <p:sldSz cx="12192000" cy="6858000"/>
  <p:notesSz cx="12192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96" autoAdjust="0"/>
  </p:normalViewPr>
  <p:slideViewPr>
    <p:cSldViewPr>
      <p:cViewPr varScale="1">
        <p:scale>
          <a:sx n="56" d="100"/>
          <a:sy n="56" d="100"/>
        </p:scale>
        <p:origin x="12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34520-790F-4C10-BDD8-FB7F56820152}" type="datetimeFigureOut">
              <a:rPr lang="es-PE" smtClean="0"/>
              <a:t>25/05/2020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2086-16DB-4749-8158-9CCF5D078D2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123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62086-16DB-4749-8158-9CCF5D078D2A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508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62086-16DB-4749-8158-9CCF5D078D2A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265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17" y="0"/>
            <a:ext cx="12182482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521952" y="82301"/>
            <a:ext cx="2413993" cy="5272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21213" y="3950037"/>
            <a:ext cx="1749573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26" Type="http://schemas.openxmlformats.org/officeDocument/2006/relationships/image" Target="../media/image40.png"/><Relationship Id="rId39" Type="http://schemas.openxmlformats.org/officeDocument/2006/relationships/image" Target="../media/image53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34" Type="http://schemas.openxmlformats.org/officeDocument/2006/relationships/image" Target="../media/image48.png"/><Relationship Id="rId42" Type="http://schemas.openxmlformats.org/officeDocument/2006/relationships/image" Target="../media/image56.png"/><Relationship Id="rId47" Type="http://schemas.openxmlformats.org/officeDocument/2006/relationships/image" Target="../media/image61.png"/><Relationship Id="rId50" Type="http://schemas.openxmlformats.org/officeDocument/2006/relationships/image" Target="../media/image64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33" Type="http://schemas.openxmlformats.org/officeDocument/2006/relationships/image" Target="../media/image47.png"/><Relationship Id="rId38" Type="http://schemas.openxmlformats.org/officeDocument/2006/relationships/image" Target="../media/image52.png"/><Relationship Id="rId46" Type="http://schemas.openxmlformats.org/officeDocument/2006/relationships/image" Target="../media/image60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29" Type="http://schemas.openxmlformats.org/officeDocument/2006/relationships/image" Target="../media/image43.png"/><Relationship Id="rId41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32" Type="http://schemas.openxmlformats.org/officeDocument/2006/relationships/image" Target="../media/image46.png"/><Relationship Id="rId37" Type="http://schemas.openxmlformats.org/officeDocument/2006/relationships/image" Target="../media/image51.png"/><Relationship Id="rId40" Type="http://schemas.openxmlformats.org/officeDocument/2006/relationships/image" Target="../media/image54.png"/><Relationship Id="rId45" Type="http://schemas.openxmlformats.org/officeDocument/2006/relationships/image" Target="../media/image59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36" Type="http://schemas.openxmlformats.org/officeDocument/2006/relationships/image" Target="../media/image50.png"/><Relationship Id="rId49" Type="http://schemas.openxmlformats.org/officeDocument/2006/relationships/image" Target="../media/image63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31" Type="http://schemas.openxmlformats.org/officeDocument/2006/relationships/image" Target="../media/image45.png"/><Relationship Id="rId44" Type="http://schemas.openxmlformats.org/officeDocument/2006/relationships/image" Target="../media/image58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Relationship Id="rId27" Type="http://schemas.openxmlformats.org/officeDocument/2006/relationships/image" Target="../media/image41.png"/><Relationship Id="rId30" Type="http://schemas.openxmlformats.org/officeDocument/2006/relationships/image" Target="../media/image44.jpg"/><Relationship Id="rId35" Type="http://schemas.openxmlformats.org/officeDocument/2006/relationships/image" Target="../media/image49.png"/><Relationship Id="rId43" Type="http://schemas.openxmlformats.org/officeDocument/2006/relationships/image" Target="../media/image57.png"/><Relationship Id="rId48" Type="http://schemas.openxmlformats.org/officeDocument/2006/relationships/image" Target="../media/image62.png"/><Relationship Id="rId8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18" Type="http://schemas.openxmlformats.org/officeDocument/2006/relationships/image" Target="../media/image80.png"/><Relationship Id="rId26" Type="http://schemas.openxmlformats.org/officeDocument/2006/relationships/image" Target="../media/image88.png"/><Relationship Id="rId3" Type="http://schemas.openxmlformats.org/officeDocument/2006/relationships/image" Target="../media/image65.png"/><Relationship Id="rId21" Type="http://schemas.openxmlformats.org/officeDocument/2006/relationships/image" Target="../media/image83.jpg"/><Relationship Id="rId34" Type="http://schemas.openxmlformats.org/officeDocument/2006/relationships/image" Target="../media/image96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17" Type="http://schemas.openxmlformats.org/officeDocument/2006/relationships/image" Target="../media/image79.png"/><Relationship Id="rId25" Type="http://schemas.openxmlformats.org/officeDocument/2006/relationships/image" Target="../media/image87.png"/><Relationship Id="rId33" Type="http://schemas.openxmlformats.org/officeDocument/2006/relationships/image" Target="../media/image9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29" Type="http://schemas.openxmlformats.org/officeDocument/2006/relationships/image" Target="../media/image9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24" Type="http://schemas.openxmlformats.org/officeDocument/2006/relationships/image" Target="../media/image86.png"/><Relationship Id="rId32" Type="http://schemas.openxmlformats.org/officeDocument/2006/relationships/image" Target="../media/image94.png"/><Relationship Id="rId5" Type="http://schemas.openxmlformats.org/officeDocument/2006/relationships/image" Target="../media/image67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28" Type="http://schemas.openxmlformats.org/officeDocument/2006/relationships/image" Target="../media/image90.png"/><Relationship Id="rId10" Type="http://schemas.openxmlformats.org/officeDocument/2006/relationships/image" Target="../media/image72.png"/><Relationship Id="rId19" Type="http://schemas.openxmlformats.org/officeDocument/2006/relationships/image" Target="../media/image81.png"/><Relationship Id="rId31" Type="http://schemas.openxmlformats.org/officeDocument/2006/relationships/image" Target="../media/image93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Relationship Id="rId22" Type="http://schemas.openxmlformats.org/officeDocument/2006/relationships/image" Target="../media/image84.png"/><Relationship Id="rId27" Type="http://schemas.openxmlformats.org/officeDocument/2006/relationships/image" Target="../media/image89.png"/><Relationship Id="rId30" Type="http://schemas.openxmlformats.org/officeDocument/2006/relationships/image" Target="../media/image92.jp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8.jpg"/><Relationship Id="rId18" Type="http://schemas.openxmlformats.org/officeDocument/2006/relationships/image" Target="../media/image113.png"/><Relationship Id="rId26" Type="http://schemas.openxmlformats.org/officeDocument/2006/relationships/image" Target="../media/image121.png"/><Relationship Id="rId39" Type="http://schemas.openxmlformats.org/officeDocument/2006/relationships/image" Target="../media/image134.png"/><Relationship Id="rId21" Type="http://schemas.openxmlformats.org/officeDocument/2006/relationships/image" Target="../media/image116.png"/><Relationship Id="rId34" Type="http://schemas.openxmlformats.org/officeDocument/2006/relationships/image" Target="../media/image129.png"/><Relationship Id="rId42" Type="http://schemas.openxmlformats.org/officeDocument/2006/relationships/image" Target="../media/image137.png"/><Relationship Id="rId47" Type="http://schemas.openxmlformats.org/officeDocument/2006/relationships/image" Target="../media/image142.png"/><Relationship Id="rId50" Type="http://schemas.openxmlformats.org/officeDocument/2006/relationships/image" Target="../media/image144.png"/><Relationship Id="rId55" Type="http://schemas.openxmlformats.org/officeDocument/2006/relationships/image" Target="../media/image148.png"/><Relationship Id="rId63" Type="http://schemas.openxmlformats.org/officeDocument/2006/relationships/image" Target="../media/image156.png"/><Relationship Id="rId68" Type="http://schemas.openxmlformats.org/officeDocument/2006/relationships/image" Target="../media/image161.png"/><Relationship Id="rId7" Type="http://schemas.openxmlformats.org/officeDocument/2006/relationships/image" Target="../media/image102.png"/><Relationship Id="rId71" Type="http://schemas.openxmlformats.org/officeDocument/2006/relationships/image" Target="../media/image164.png"/><Relationship Id="rId2" Type="http://schemas.openxmlformats.org/officeDocument/2006/relationships/image" Target="../media/image97.png"/><Relationship Id="rId16" Type="http://schemas.openxmlformats.org/officeDocument/2006/relationships/image" Target="../media/image111.png"/><Relationship Id="rId29" Type="http://schemas.openxmlformats.org/officeDocument/2006/relationships/image" Target="../media/image124.png"/><Relationship Id="rId11" Type="http://schemas.openxmlformats.org/officeDocument/2006/relationships/image" Target="../media/image106.png"/><Relationship Id="rId24" Type="http://schemas.openxmlformats.org/officeDocument/2006/relationships/image" Target="../media/image119.png"/><Relationship Id="rId32" Type="http://schemas.openxmlformats.org/officeDocument/2006/relationships/image" Target="../media/image127.png"/><Relationship Id="rId37" Type="http://schemas.openxmlformats.org/officeDocument/2006/relationships/image" Target="../media/image132.png"/><Relationship Id="rId40" Type="http://schemas.openxmlformats.org/officeDocument/2006/relationships/image" Target="../media/image135.png"/><Relationship Id="rId45" Type="http://schemas.openxmlformats.org/officeDocument/2006/relationships/image" Target="../media/image140.png"/><Relationship Id="rId53" Type="http://schemas.openxmlformats.org/officeDocument/2006/relationships/image" Target="../media/image146.png"/><Relationship Id="rId58" Type="http://schemas.openxmlformats.org/officeDocument/2006/relationships/image" Target="../media/image151.png"/><Relationship Id="rId66" Type="http://schemas.openxmlformats.org/officeDocument/2006/relationships/image" Target="../media/image159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23" Type="http://schemas.openxmlformats.org/officeDocument/2006/relationships/image" Target="../media/image118.png"/><Relationship Id="rId28" Type="http://schemas.openxmlformats.org/officeDocument/2006/relationships/image" Target="../media/image123.png"/><Relationship Id="rId36" Type="http://schemas.openxmlformats.org/officeDocument/2006/relationships/image" Target="../media/image131.png"/><Relationship Id="rId49" Type="http://schemas.openxmlformats.org/officeDocument/2006/relationships/image" Target="../media/image45.png"/><Relationship Id="rId57" Type="http://schemas.openxmlformats.org/officeDocument/2006/relationships/image" Target="../media/image150.png"/><Relationship Id="rId61" Type="http://schemas.openxmlformats.org/officeDocument/2006/relationships/image" Target="../media/image154.png"/><Relationship Id="rId10" Type="http://schemas.openxmlformats.org/officeDocument/2006/relationships/image" Target="../media/image105.png"/><Relationship Id="rId19" Type="http://schemas.openxmlformats.org/officeDocument/2006/relationships/image" Target="../media/image114.png"/><Relationship Id="rId31" Type="http://schemas.openxmlformats.org/officeDocument/2006/relationships/image" Target="../media/image126.png"/><Relationship Id="rId44" Type="http://schemas.openxmlformats.org/officeDocument/2006/relationships/image" Target="../media/image139.png"/><Relationship Id="rId52" Type="http://schemas.openxmlformats.org/officeDocument/2006/relationships/image" Target="../media/image145.png"/><Relationship Id="rId60" Type="http://schemas.openxmlformats.org/officeDocument/2006/relationships/image" Target="../media/image153.png"/><Relationship Id="rId65" Type="http://schemas.openxmlformats.org/officeDocument/2006/relationships/image" Target="../media/image158.png"/><Relationship Id="rId73" Type="http://schemas.openxmlformats.org/officeDocument/2006/relationships/image" Target="../media/image166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Relationship Id="rId22" Type="http://schemas.openxmlformats.org/officeDocument/2006/relationships/image" Target="../media/image117.png"/><Relationship Id="rId27" Type="http://schemas.openxmlformats.org/officeDocument/2006/relationships/image" Target="../media/image122.png"/><Relationship Id="rId30" Type="http://schemas.openxmlformats.org/officeDocument/2006/relationships/image" Target="../media/image125.png"/><Relationship Id="rId35" Type="http://schemas.openxmlformats.org/officeDocument/2006/relationships/image" Target="../media/image130.png"/><Relationship Id="rId43" Type="http://schemas.openxmlformats.org/officeDocument/2006/relationships/image" Target="../media/image138.png"/><Relationship Id="rId48" Type="http://schemas.openxmlformats.org/officeDocument/2006/relationships/image" Target="../media/image143.png"/><Relationship Id="rId56" Type="http://schemas.openxmlformats.org/officeDocument/2006/relationships/image" Target="../media/image149.png"/><Relationship Id="rId64" Type="http://schemas.openxmlformats.org/officeDocument/2006/relationships/image" Target="../media/image157.png"/><Relationship Id="rId69" Type="http://schemas.openxmlformats.org/officeDocument/2006/relationships/image" Target="../media/image162.png"/><Relationship Id="rId8" Type="http://schemas.openxmlformats.org/officeDocument/2006/relationships/image" Target="../media/image103.png"/><Relationship Id="rId51" Type="http://schemas.openxmlformats.org/officeDocument/2006/relationships/image" Target="../media/image95.png"/><Relationship Id="rId72" Type="http://schemas.openxmlformats.org/officeDocument/2006/relationships/image" Target="../media/image165.png"/><Relationship Id="rId3" Type="http://schemas.openxmlformats.org/officeDocument/2006/relationships/image" Target="../media/image98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25" Type="http://schemas.openxmlformats.org/officeDocument/2006/relationships/image" Target="../media/image120.png"/><Relationship Id="rId33" Type="http://schemas.openxmlformats.org/officeDocument/2006/relationships/image" Target="../media/image128.png"/><Relationship Id="rId38" Type="http://schemas.openxmlformats.org/officeDocument/2006/relationships/image" Target="../media/image133.png"/><Relationship Id="rId46" Type="http://schemas.openxmlformats.org/officeDocument/2006/relationships/image" Target="../media/image141.png"/><Relationship Id="rId59" Type="http://schemas.openxmlformats.org/officeDocument/2006/relationships/image" Target="../media/image152.png"/><Relationship Id="rId67" Type="http://schemas.openxmlformats.org/officeDocument/2006/relationships/image" Target="../media/image160.png"/><Relationship Id="rId20" Type="http://schemas.openxmlformats.org/officeDocument/2006/relationships/image" Target="../media/image115.png"/><Relationship Id="rId41" Type="http://schemas.openxmlformats.org/officeDocument/2006/relationships/image" Target="../media/image136.png"/><Relationship Id="rId54" Type="http://schemas.openxmlformats.org/officeDocument/2006/relationships/image" Target="../media/image147.jpg"/><Relationship Id="rId62" Type="http://schemas.openxmlformats.org/officeDocument/2006/relationships/image" Target="../media/image155.png"/><Relationship Id="rId70" Type="http://schemas.openxmlformats.org/officeDocument/2006/relationships/image" Target="../media/image1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1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8.png"/><Relationship Id="rId18" Type="http://schemas.openxmlformats.org/officeDocument/2006/relationships/image" Target="../media/image183.png"/><Relationship Id="rId26" Type="http://schemas.openxmlformats.org/officeDocument/2006/relationships/image" Target="../media/image191.png"/><Relationship Id="rId39" Type="http://schemas.openxmlformats.org/officeDocument/2006/relationships/image" Target="../media/image203.png"/><Relationship Id="rId21" Type="http://schemas.openxmlformats.org/officeDocument/2006/relationships/image" Target="../media/image186.png"/><Relationship Id="rId34" Type="http://schemas.openxmlformats.org/officeDocument/2006/relationships/image" Target="../media/image199.png"/><Relationship Id="rId42" Type="http://schemas.openxmlformats.org/officeDocument/2006/relationships/image" Target="../media/image205.png"/><Relationship Id="rId47" Type="http://schemas.openxmlformats.org/officeDocument/2006/relationships/image" Target="../media/image210.png"/><Relationship Id="rId50" Type="http://schemas.openxmlformats.org/officeDocument/2006/relationships/image" Target="../media/image213.png"/><Relationship Id="rId55" Type="http://schemas.openxmlformats.org/officeDocument/2006/relationships/image" Target="../media/image218.png"/><Relationship Id="rId7" Type="http://schemas.openxmlformats.org/officeDocument/2006/relationships/image" Target="../media/image172.png"/><Relationship Id="rId12" Type="http://schemas.openxmlformats.org/officeDocument/2006/relationships/image" Target="../media/image177.png"/><Relationship Id="rId17" Type="http://schemas.openxmlformats.org/officeDocument/2006/relationships/image" Target="../media/image182.png"/><Relationship Id="rId25" Type="http://schemas.openxmlformats.org/officeDocument/2006/relationships/image" Target="../media/image190.png"/><Relationship Id="rId33" Type="http://schemas.openxmlformats.org/officeDocument/2006/relationships/image" Target="../media/image198.png"/><Relationship Id="rId38" Type="http://schemas.openxmlformats.org/officeDocument/2006/relationships/image" Target="../media/image202.png"/><Relationship Id="rId46" Type="http://schemas.openxmlformats.org/officeDocument/2006/relationships/image" Target="../media/image209.png"/><Relationship Id="rId2" Type="http://schemas.openxmlformats.org/officeDocument/2006/relationships/image" Target="../media/image167.png"/><Relationship Id="rId16" Type="http://schemas.openxmlformats.org/officeDocument/2006/relationships/image" Target="../media/image181.png"/><Relationship Id="rId20" Type="http://schemas.openxmlformats.org/officeDocument/2006/relationships/image" Target="../media/image185.png"/><Relationship Id="rId29" Type="http://schemas.openxmlformats.org/officeDocument/2006/relationships/image" Target="../media/image194.png"/><Relationship Id="rId41" Type="http://schemas.openxmlformats.org/officeDocument/2006/relationships/image" Target="../media/image204.png"/><Relationship Id="rId54" Type="http://schemas.openxmlformats.org/officeDocument/2006/relationships/image" Target="../media/image2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1.png"/><Relationship Id="rId11" Type="http://schemas.openxmlformats.org/officeDocument/2006/relationships/image" Target="../media/image176.png"/><Relationship Id="rId24" Type="http://schemas.openxmlformats.org/officeDocument/2006/relationships/image" Target="../media/image189.png"/><Relationship Id="rId32" Type="http://schemas.openxmlformats.org/officeDocument/2006/relationships/image" Target="../media/image197.png"/><Relationship Id="rId37" Type="http://schemas.openxmlformats.org/officeDocument/2006/relationships/image" Target="../media/image67.png"/><Relationship Id="rId40" Type="http://schemas.openxmlformats.org/officeDocument/2006/relationships/image" Target="../media/image66.png"/><Relationship Id="rId45" Type="http://schemas.openxmlformats.org/officeDocument/2006/relationships/image" Target="../media/image208.png"/><Relationship Id="rId53" Type="http://schemas.openxmlformats.org/officeDocument/2006/relationships/image" Target="../media/image216.png"/><Relationship Id="rId5" Type="http://schemas.openxmlformats.org/officeDocument/2006/relationships/image" Target="../media/image170.png"/><Relationship Id="rId15" Type="http://schemas.openxmlformats.org/officeDocument/2006/relationships/image" Target="../media/image180.png"/><Relationship Id="rId23" Type="http://schemas.openxmlformats.org/officeDocument/2006/relationships/image" Target="../media/image188.png"/><Relationship Id="rId28" Type="http://schemas.openxmlformats.org/officeDocument/2006/relationships/image" Target="../media/image193.png"/><Relationship Id="rId36" Type="http://schemas.openxmlformats.org/officeDocument/2006/relationships/image" Target="../media/image201.png"/><Relationship Id="rId49" Type="http://schemas.openxmlformats.org/officeDocument/2006/relationships/image" Target="../media/image212.png"/><Relationship Id="rId10" Type="http://schemas.openxmlformats.org/officeDocument/2006/relationships/image" Target="../media/image175.png"/><Relationship Id="rId19" Type="http://schemas.openxmlformats.org/officeDocument/2006/relationships/image" Target="../media/image184.png"/><Relationship Id="rId31" Type="http://schemas.openxmlformats.org/officeDocument/2006/relationships/image" Target="../media/image196.png"/><Relationship Id="rId44" Type="http://schemas.openxmlformats.org/officeDocument/2006/relationships/image" Target="../media/image207.png"/><Relationship Id="rId52" Type="http://schemas.openxmlformats.org/officeDocument/2006/relationships/image" Target="../media/image215.png"/><Relationship Id="rId4" Type="http://schemas.openxmlformats.org/officeDocument/2006/relationships/image" Target="../media/image169.png"/><Relationship Id="rId9" Type="http://schemas.openxmlformats.org/officeDocument/2006/relationships/image" Target="../media/image174.png"/><Relationship Id="rId14" Type="http://schemas.openxmlformats.org/officeDocument/2006/relationships/image" Target="../media/image179.png"/><Relationship Id="rId22" Type="http://schemas.openxmlformats.org/officeDocument/2006/relationships/image" Target="../media/image187.png"/><Relationship Id="rId27" Type="http://schemas.openxmlformats.org/officeDocument/2006/relationships/image" Target="../media/image192.png"/><Relationship Id="rId30" Type="http://schemas.openxmlformats.org/officeDocument/2006/relationships/image" Target="../media/image195.png"/><Relationship Id="rId35" Type="http://schemas.openxmlformats.org/officeDocument/2006/relationships/image" Target="../media/image200.png"/><Relationship Id="rId43" Type="http://schemas.openxmlformats.org/officeDocument/2006/relationships/image" Target="../media/image206.png"/><Relationship Id="rId48" Type="http://schemas.openxmlformats.org/officeDocument/2006/relationships/image" Target="../media/image211.png"/><Relationship Id="rId8" Type="http://schemas.openxmlformats.org/officeDocument/2006/relationships/image" Target="../media/image173.png"/><Relationship Id="rId51" Type="http://schemas.openxmlformats.org/officeDocument/2006/relationships/image" Target="../media/image214.png"/><Relationship Id="rId3" Type="http://schemas.openxmlformats.org/officeDocument/2006/relationships/image" Target="../media/image168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8.png"/><Relationship Id="rId18" Type="http://schemas.openxmlformats.org/officeDocument/2006/relationships/image" Target="../media/image66.png"/><Relationship Id="rId26" Type="http://schemas.openxmlformats.org/officeDocument/2006/relationships/image" Target="../media/image235.png"/><Relationship Id="rId39" Type="http://schemas.openxmlformats.org/officeDocument/2006/relationships/image" Target="../media/image243.png"/><Relationship Id="rId3" Type="http://schemas.openxmlformats.org/officeDocument/2006/relationships/image" Target="../media/image220.png"/><Relationship Id="rId21" Type="http://schemas.openxmlformats.org/officeDocument/2006/relationships/image" Target="../media/image73.png"/><Relationship Id="rId34" Type="http://schemas.openxmlformats.org/officeDocument/2006/relationships/image" Target="../media/image240.jpg"/><Relationship Id="rId42" Type="http://schemas.openxmlformats.org/officeDocument/2006/relationships/image" Target="../media/image245.png"/><Relationship Id="rId47" Type="http://schemas.openxmlformats.org/officeDocument/2006/relationships/image" Target="../media/image250.png"/><Relationship Id="rId50" Type="http://schemas.openxmlformats.org/officeDocument/2006/relationships/image" Target="../media/image253.png"/><Relationship Id="rId7" Type="http://schemas.openxmlformats.org/officeDocument/2006/relationships/image" Target="../media/image42.png"/><Relationship Id="rId12" Type="http://schemas.openxmlformats.org/officeDocument/2006/relationships/image" Target="../media/image227.png"/><Relationship Id="rId17" Type="http://schemas.openxmlformats.org/officeDocument/2006/relationships/image" Target="../media/image230.png"/><Relationship Id="rId25" Type="http://schemas.openxmlformats.org/officeDocument/2006/relationships/image" Target="../media/image234.png"/><Relationship Id="rId33" Type="http://schemas.openxmlformats.org/officeDocument/2006/relationships/image" Target="../media/image239.jpg"/><Relationship Id="rId38" Type="http://schemas.openxmlformats.org/officeDocument/2006/relationships/image" Target="../media/image242.png"/><Relationship Id="rId46" Type="http://schemas.openxmlformats.org/officeDocument/2006/relationships/image" Target="../media/image249.png"/><Relationship Id="rId2" Type="http://schemas.openxmlformats.org/officeDocument/2006/relationships/image" Target="../media/image219.png"/><Relationship Id="rId16" Type="http://schemas.openxmlformats.org/officeDocument/2006/relationships/image" Target="../media/image229.png"/><Relationship Id="rId20" Type="http://schemas.openxmlformats.org/officeDocument/2006/relationships/image" Target="../media/image232.png"/><Relationship Id="rId29" Type="http://schemas.openxmlformats.org/officeDocument/2006/relationships/image" Target="../media/image152.png"/><Relationship Id="rId41" Type="http://schemas.openxmlformats.org/officeDocument/2006/relationships/image" Target="../media/image16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3.png"/><Relationship Id="rId11" Type="http://schemas.openxmlformats.org/officeDocument/2006/relationships/image" Target="../media/image226.png"/><Relationship Id="rId24" Type="http://schemas.openxmlformats.org/officeDocument/2006/relationships/image" Target="../media/image76.png"/><Relationship Id="rId32" Type="http://schemas.openxmlformats.org/officeDocument/2006/relationships/image" Target="../media/image238.png"/><Relationship Id="rId37" Type="http://schemas.openxmlformats.org/officeDocument/2006/relationships/image" Target="../media/image156.png"/><Relationship Id="rId40" Type="http://schemas.openxmlformats.org/officeDocument/2006/relationships/image" Target="../media/image244.png"/><Relationship Id="rId45" Type="http://schemas.openxmlformats.org/officeDocument/2006/relationships/image" Target="../media/image248.png"/><Relationship Id="rId5" Type="http://schemas.openxmlformats.org/officeDocument/2006/relationships/image" Target="../media/image222.png"/><Relationship Id="rId15" Type="http://schemas.openxmlformats.org/officeDocument/2006/relationships/image" Target="../media/image67.png"/><Relationship Id="rId23" Type="http://schemas.openxmlformats.org/officeDocument/2006/relationships/image" Target="../media/image151.png"/><Relationship Id="rId28" Type="http://schemas.openxmlformats.org/officeDocument/2006/relationships/image" Target="../media/image80.png"/><Relationship Id="rId36" Type="http://schemas.openxmlformats.org/officeDocument/2006/relationships/image" Target="../media/image241.png"/><Relationship Id="rId49" Type="http://schemas.openxmlformats.org/officeDocument/2006/relationships/image" Target="../media/image252.png"/><Relationship Id="rId10" Type="http://schemas.openxmlformats.org/officeDocument/2006/relationships/image" Target="../media/image225.jpg"/><Relationship Id="rId19" Type="http://schemas.openxmlformats.org/officeDocument/2006/relationships/image" Target="../media/image231.png"/><Relationship Id="rId31" Type="http://schemas.openxmlformats.org/officeDocument/2006/relationships/image" Target="../media/image237.png"/><Relationship Id="rId44" Type="http://schemas.openxmlformats.org/officeDocument/2006/relationships/image" Target="../media/image247.png"/><Relationship Id="rId4" Type="http://schemas.openxmlformats.org/officeDocument/2006/relationships/image" Target="../media/image221.png"/><Relationship Id="rId9" Type="http://schemas.openxmlformats.org/officeDocument/2006/relationships/image" Target="../media/image197.png"/><Relationship Id="rId14" Type="http://schemas.openxmlformats.org/officeDocument/2006/relationships/image" Target="../media/image201.png"/><Relationship Id="rId22" Type="http://schemas.openxmlformats.org/officeDocument/2006/relationships/image" Target="../media/image233.png"/><Relationship Id="rId27" Type="http://schemas.openxmlformats.org/officeDocument/2006/relationships/image" Target="../media/image236.png"/><Relationship Id="rId30" Type="http://schemas.openxmlformats.org/officeDocument/2006/relationships/image" Target="../media/image84.png"/><Relationship Id="rId35" Type="http://schemas.openxmlformats.org/officeDocument/2006/relationships/image" Target="../media/image153.png"/><Relationship Id="rId43" Type="http://schemas.openxmlformats.org/officeDocument/2006/relationships/image" Target="../media/image246.png"/><Relationship Id="rId48" Type="http://schemas.openxmlformats.org/officeDocument/2006/relationships/image" Target="../media/image251.png"/><Relationship Id="rId8" Type="http://schemas.openxmlformats.org/officeDocument/2006/relationships/image" Target="../media/image2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698004" y="957085"/>
            <a:ext cx="2667000" cy="603885"/>
            <a:chOff x="698004" y="957085"/>
            <a:chExt cx="2667000" cy="603885"/>
          </a:xfrm>
        </p:grpSpPr>
        <p:sp>
          <p:nvSpPr>
            <p:cNvPr id="6" name="object 6"/>
            <p:cNvSpPr/>
            <p:nvPr/>
          </p:nvSpPr>
          <p:spPr>
            <a:xfrm>
              <a:off x="758790" y="957085"/>
              <a:ext cx="2606201" cy="6034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75931" y="1136903"/>
              <a:ext cx="30480" cy="81915"/>
            </a:xfrm>
            <a:custGeom>
              <a:avLst/>
              <a:gdLst/>
              <a:ahLst/>
              <a:cxnLst/>
              <a:rect l="l" t="t" r="r" b="b"/>
              <a:pathLst>
                <a:path w="30480" h="81915">
                  <a:moveTo>
                    <a:pt x="24320" y="0"/>
                  </a:moveTo>
                  <a:lnTo>
                    <a:pt x="9715" y="6845"/>
                  </a:lnTo>
                  <a:lnTo>
                    <a:pt x="9131" y="6997"/>
                  </a:lnTo>
                  <a:lnTo>
                    <a:pt x="9131" y="14846"/>
                  </a:lnTo>
                  <a:lnTo>
                    <a:pt x="9131" y="21221"/>
                  </a:lnTo>
                  <a:lnTo>
                    <a:pt x="24320" y="14109"/>
                  </a:lnTo>
                  <a:lnTo>
                    <a:pt x="24320" y="11811"/>
                  </a:lnTo>
                  <a:lnTo>
                    <a:pt x="24320" y="4699"/>
                  </a:lnTo>
                  <a:lnTo>
                    <a:pt x="24320" y="0"/>
                  </a:lnTo>
                  <a:close/>
                </a:path>
                <a:path w="30480" h="81915">
                  <a:moveTo>
                    <a:pt x="30365" y="79616"/>
                  </a:moveTo>
                  <a:lnTo>
                    <a:pt x="28181" y="70370"/>
                  </a:lnTo>
                  <a:lnTo>
                    <a:pt x="26009" y="65659"/>
                  </a:lnTo>
                  <a:lnTo>
                    <a:pt x="23837" y="58813"/>
                  </a:lnTo>
                  <a:lnTo>
                    <a:pt x="23837" y="56413"/>
                  </a:lnTo>
                  <a:lnTo>
                    <a:pt x="21704" y="54114"/>
                  </a:lnTo>
                  <a:lnTo>
                    <a:pt x="17360" y="54114"/>
                  </a:lnTo>
                  <a:lnTo>
                    <a:pt x="13042" y="51816"/>
                  </a:lnTo>
                  <a:lnTo>
                    <a:pt x="4356" y="51816"/>
                  </a:lnTo>
                  <a:lnTo>
                    <a:pt x="2171" y="54114"/>
                  </a:lnTo>
                  <a:lnTo>
                    <a:pt x="4356" y="56413"/>
                  </a:lnTo>
                  <a:lnTo>
                    <a:pt x="17360" y="56413"/>
                  </a:lnTo>
                  <a:lnTo>
                    <a:pt x="19532" y="58813"/>
                  </a:lnTo>
                  <a:lnTo>
                    <a:pt x="21704" y="58813"/>
                  </a:lnTo>
                  <a:lnTo>
                    <a:pt x="21704" y="61074"/>
                  </a:lnTo>
                  <a:lnTo>
                    <a:pt x="23837" y="65659"/>
                  </a:lnTo>
                  <a:lnTo>
                    <a:pt x="23837" y="70370"/>
                  </a:lnTo>
                  <a:lnTo>
                    <a:pt x="24409" y="73164"/>
                  </a:lnTo>
                  <a:lnTo>
                    <a:pt x="23837" y="72656"/>
                  </a:lnTo>
                  <a:lnTo>
                    <a:pt x="17360" y="70370"/>
                  </a:lnTo>
                  <a:lnTo>
                    <a:pt x="4356" y="70370"/>
                  </a:lnTo>
                  <a:lnTo>
                    <a:pt x="4356" y="72656"/>
                  </a:lnTo>
                  <a:lnTo>
                    <a:pt x="4343" y="70370"/>
                  </a:lnTo>
                  <a:lnTo>
                    <a:pt x="4356" y="56413"/>
                  </a:lnTo>
                  <a:lnTo>
                    <a:pt x="2171" y="56413"/>
                  </a:lnTo>
                  <a:lnTo>
                    <a:pt x="0" y="61074"/>
                  </a:lnTo>
                  <a:lnTo>
                    <a:pt x="0" y="74942"/>
                  </a:lnTo>
                  <a:lnTo>
                    <a:pt x="23837" y="74942"/>
                  </a:lnTo>
                  <a:lnTo>
                    <a:pt x="26009" y="81915"/>
                  </a:lnTo>
                  <a:lnTo>
                    <a:pt x="28181" y="81915"/>
                  </a:lnTo>
                  <a:lnTo>
                    <a:pt x="30365" y="79616"/>
                  </a:lnTo>
                  <a:close/>
                </a:path>
              </a:pathLst>
            </a:custGeom>
            <a:solidFill>
              <a:srgbClr val="1711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85072" y="1139967"/>
              <a:ext cx="14604" cy="12065"/>
            </a:xfrm>
            <a:custGeom>
              <a:avLst/>
              <a:gdLst/>
              <a:ahLst/>
              <a:cxnLst/>
              <a:rect l="l" t="t" r="r" b="b"/>
              <a:pathLst>
                <a:path w="14605" h="12065">
                  <a:moveTo>
                    <a:pt x="14203" y="0"/>
                  </a:moveTo>
                  <a:lnTo>
                    <a:pt x="0" y="3924"/>
                  </a:lnTo>
                  <a:lnTo>
                    <a:pt x="0" y="11780"/>
                  </a:lnTo>
                  <a:lnTo>
                    <a:pt x="11346" y="9875"/>
                  </a:lnTo>
                  <a:lnTo>
                    <a:pt x="11346" y="7856"/>
                  </a:lnTo>
                  <a:lnTo>
                    <a:pt x="14203" y="0"/>
                  </a:lnTo>
                  <a:close/>
                </a:path>
              </a:pathLst>
            </a:custGeom>
            <a:solidFill>
              <a:srgbClr val="F7EB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85062" y="1136903"/>
              <a:ext cx="12065" cy="18415"/>
            </a:xfrm>
            <a:custGeom>
              <a:avLst/>
              <a:gdLst/>
              <a:ahLst/>
              <a:cxnLst/>
              <a:rect l="l" t="t" r="r" b="b"/>
              <a:pathLst>
                <a:path w="12065" h="18415">
                  <a:moveTo>
                    <a:pt x="11823" y="0"/>
                  </a:moveTo>
                  <a:lnTo>
                    <a:pt x="9855" y="1333"/>
                  </a:lnTo>
                  <a:lnTo>
                    <a:pt x="9855" y="4457"/>
                  </a:lnTo>
                  <a:lnTo>
                    <a:pt x="9855" y="11036"/>
                  </a:lnTo>
                  <a:lnTo>
                    <a:pt x="5905" y="11036"/>
                  </a:lnTo>
                  <a:lnTo>
                    <a:pt x="5905" y="13271"/>
                  </a:lnTo>
                  <a:lnTo>
                    <a:pt x="3962" y="13271"/>
                  </a:lnTo>
                  <a:lnTo>
                    <a:pt x="3962" y="8902"/>
                  </a:lnTo>
                  <a:lnTo>
                    <a:pt x="9855" y="4457"/>
                  </a:lnTo>
                  <a:lnTo>
                    <a:pt x="9855" y="1333"/>
                  </a:lnTo>
                  <a:lnTo>
                    <a:pt x="2006" y="6604"/>
                  </a:lnTo>
                  <a:lnTo>
                    <a:pt x="0" y="15506"/>
                  </a:lnTo>
                  <a:lnTo>
                    <a:pt x="2006" y="15506"/>
                  </a:lnTo>
                  <a:lnTo>
                    <a:pt x="3962" y="17792"/>
                  </a:lnTo>
                  <a:lnTo>
                    <a:pt x="3962" y="15506"/>
                  </a:lnTo>
                  <a:lnTo>
                    <a:pt x="9855" y="15506"/>
                  </a:lnTo>
                  <a:lnTo>
                    <a:pt x="9855" y="13335"/>
                  </a:lnTo>
                  <a:lnTo>
                    <a:pt x="11823" y="13335"/>
                  </a:lnTo>
                  <a:lnTo>
                    <a:pt x="11823" y="445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1711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85072" y="1139967"/>
              <a:ext cx="14604" cy="12065"/>
            </a:xfrm>
            <a:custGeom>
              <a:avLst/>
              <a:gdLst/>
              <a:ahLst/>
              <a:cxnLst/>
              <a:rect l="l" t="t" r="r" b="b"/>
              <a:pathLst>
                <a:path w="14605" h="12065">
                  <a:moveTo>
                    <a:pt x="14203" y="0"/>
                  </a:moveTo>
                  <a:lnTo>
                    <a:pt x="0" y="11780"/>
                  </a:lnTo>
                  <a:lnTo>
                    <a:pt x="11346" y="9875"/>
                  </a:lnTo>
                  <a:lnTo>
                    <a:pt x="14203" y="0"/>
                  </a:lnTo>
                  <a:close/>
                </a:path>
              </a:pathLst>
            </a:custGeom>
            <a:solidFill>
              <a:srgbClr val="F7EB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85062" y="1139977"/>
              <a:ext cx="12065" cy="15240"/>
            </a:xfrm>
            <a:custGeom>
              <a:avLst/>
              <a:gdLst/>
              <a:ahLst/>
              <a:cxnLst/>
              <a:rect l="l" t="t" r="r" b="b"/>
              <a:pathLst>
                <a:path w="12065" h="15240">
                  <a:moveTo>
                    <a:pt x="11823" y="6540"/>
                  </a:moveTo>
                  <a:lnTo>
                    <a:pt x="9855" y="6540"/>
                  </a:lnTo>
                  <a:lnTo>
                    <a:pt x="9855" y="8737"/>
                  </a:lnTo>
                  <a:lnTo>
                    <a:pt x="8369" y="8737"/>
                  </a:lnTo>
                  <a:lnTo>
                    <a:pt x="3962" y="15240"/>
                  </a:lnTo>
                  <a:lnTo>
                    <a:pt x="5905" y="13055"/>
                  </a:lnTo>
                  <a:lnTo>
                    <a:pt x="9855" y="13055"/>
                  </a:lnTo>
                  <a:lnTo>
                    <a:pt x="11823" y="10909"/>
                  </a:lnTo>
                  <a:lnTo>
                    <a:pt x="11823" y="6540"/>
                  </a:lnTo>
                  <a:close/>
                </a:path>
                <a:path w="12065" h="15240">
                  <a:moveTo>
                    <a:pt x="11823" y="0"/>
                  </a:moveTo>
                  <a:lnTo>
                    <a:pt x="9855" y="0"/>
                  </a:lnTo>
                  <a:lnTo>
                    <a:pt x="0" y="13055"/>
                  </a:lnTo>
                  <a:lnTo>
                    <a:pt x="3962" y="15240"/>
                  </a:lnTo>
                  <a:lnTo>
                    <a:pt x="5422" y="13055"/>
                  </a:lnTo>
                  <a:lnTo>
                    <a:pt x="8369" y="8737"/>
                  </a:lnTo>
                  <a:lnTo>
                    <a:pt x="9855" y="6451"/>
                  </a:lnTo>
                  <a:lnTo>
                    <a:pt x="11823" y="6451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1711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86627" y="1153652"/>
              <a:ext cx="3175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0" y="0"/>
                  </a:moveTo>
                  <a:lnTo>
                    <a:pt x="2941" y="0"/>
                  </a:lnTo>
                </a:path>
              </a:pathLst>
            </a:custGeom>
            <a:ln w="3175">
              <a:solidFill>
                <a:srgbClr val="1711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82040" y="1149108"/>
              <a:ext cx="8890" cy="8890"/>
            </a:xfrm>
            <a:custGeom>
              <a:avLst/>
              <a:gdLst/>
              <a:ahLst/>
              <a:cxnLst/>
              <a:rect l="l" t="t" r="r" b="b"/>
              <a:pathLst>
                <a:path w="8890" h="8890">
                  <a:moveTo>
                    <a:pt x="8839" y="2146"/>
                  </a:moveTo>
                  <a:lnTo>
                    <a:pt x="6629" y="0"/>
                  </a:lnTo>
                  <a:lnTo>
                    <a:pt x="4432" y="0"/>
                  </a:lnTo>
                  <a:lnTo>
                    <a:pt x="2197" y="0"/>
                  </a:lnTo>
                  <a:lnTo>
                    <a:pt x="0" y="2146"/>
                  </a:lnTo>
                  <a:lnTo>
                    <a:pt x="0" y="6604"/>
                  </a:lnTo>
                  <a:lnTo>
                    <a:pt x="2197" y="8864"/>
                  </a:lnTo>
                  <a:lnTo>
                    <a:pt x="6629" y="8864"/>
                  </a:lnTo>
                  <a:lnTo>
                    <a:pt x="8839" y="6604"/>
                  </a:lnTo>
                  <a:lnTo>
                    <a:pt x="8839" y="4432"/>
                  </a:lnTo>
                  <a:lnTo>
                    <a:pt x="8839" y="2146"/>
                  </a:lnTo>
                  <a:close/>
                </a:path>
              </a:pathLst>
            </a:custGeom>
            <a:solidFill>
              <a:srgbClr val="1711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85072" y="1149103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2948" y="0"/>
                  </a:moveTo>
                  <a:lnTo>
                    <a:pt x="0" y="0"/>
                  </a:lnTo>
                  <a:lnTo>
                    <a:pt x="0" y="5951"/>
                  </a:lnTo>
                  <a:lnTo>
                    <a:pt x="1493" y="5951"/>
                  </a:lnTo>
                  <a:lnTo>
                    <a:pt x="2948" y="2918"/>
                  </a:lnTo>
                  <a:lnTo>
                    <a:pt x="2948" y="0"/>
                  </a:lnTo>
                  <a:close/>
                </a:path>
              </a:pathLst>
            </a:custGeom>
            <a:solidFill>
              <a:srgbClr val="F7EB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2040" y="1149108"/>
              <a:ext cx="8890" cy="8890"/>
            </a:xfrm>
            <a:custGeom>
              <a:avLst/>
              <a:gdLst/>
              <a:ahLst/>
              <a:cxnLst/>
              <a:rect l="l" t="t" r="r" b="b"/>
              <a:pathLst>
                <a:path w="8890" h="8890">
                  <a:moveTo>
                    <a:pt x="8839" y="2146"/>
                  </a:moveTo>
                  <a:lnTo>
                    <a:pt x="6629" y="2146"/>
                  </a:lnTo>
                  <a:lnTo>
                    <a:pt x="6629" y="0"/>
                  </a:lnTo>
                  <a:lnTo>
                    <a:pt x="4432" y="0"/>
                  </a:lnTo>
                  <a:lnTo>
                    <a:pt x="2197" y="0"/>
                  </a:lnTo>
                  <a:lnTo>
                    <a:pt x="0" y="2146"/>
                  </a:lnTo>
                  <a:lnTo>
                    <a:pt x="0" y="6604"/>
                  </a:lnTo>
                  <a:lnTo>
                    <a:pt x="2197" y="8864"/>
                  </a:lnTo>
                  <a:lnTo>
                    <a:pt x="4432" y="8864"/>
                  </a:lnTo>
                  <a:lnTo>
                    <a:pt x="8839" y="4432"/>
                  </a:lnTo>
                  <a:lnTo>
                    <a:pt x="8839" y="2146"/>
                  </a:lnTo>
                  <a:close/>
                </a:path>
              </a:pathLst>
            </a:custGeom>
            <a:solidFill>
              <a:srgbClr val="1711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62583" y="1200921"/>
              <a:ext cx="192010" cy="2102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69263" y="1213104"/>
              <a:ext cx="64008" cy="548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72327" y="1213104"/>
              <a:ext cx="70088" cy="4571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71727" y="1225304"/>
              <a:ext cx="115824" cy="8228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68680" y="1118618"/>
              <a:ext cx="152399" cy="1889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80887" y="1121663"/>
              <a:ext cx="82272" cy="18287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62000" y="1039367"/>
              <a:ext cx="390137" cy="25906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98004" y="999743"/>
              <a:ext cx="518147" cy="521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8826551" y="521169"/>
            <a:ext cx="2460726" cy="69713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25891" y="1320256"/>
            <a:ext cx="2637663" cy="3886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DC11DA29-C825-4850-833A-F1DF75E48078}"/>
              </a:ext>
            </a:extLst>
          </p:cNvPr>
          <p:cNvSpPr/>
          <p:nvPr/>
        </p:nvSpPr>
        <p:spPr>
          <a:xfrm>
            <a:off x="1524000" y="1981200"/>
            <a:ext cx="9601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4000" dirty="0">
                <a:solidFill>
                  <a:schemeClr val="tx2"/>
                </a:solidFill>
                <a:latin typeface="Agency FB" panose="020B0503020202020204" pitchFamily="34" charset="0"/>
              </a:rPr>
              <a:t>Queridos alumnos y alumnas esta actividad es de la semana 7 , copiar en su cuaderno u hoja para folder: concepto de triangulo, propiedades, clasificación y los gráficos ,también desarrollar los ejercicios, porque de cada sesión vamos a extraer las preguntas de evaluación, luego enviar las fotografías, hacerme llegar cualquier duda o consulta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>
            <a:extLst>
              <a:ext uri="{FF2B5EF4-FFF2-40B4-BE49-F238E27FC236}">
                <a16:creationId xmlns:a16="http://schemas.microsoft.com/office/drawing/2014/main" id="{CE948BFD-E27C-4016-89B2-5628F3A6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9974"/>
            <a:ext cx="6096000" cy="68509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C4465-C2D7-47EC-BA27-EC113728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06B5320-31CA-4034-A4C9-EEAEE0351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0"/>
            <a:ext cx="6629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0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517" y="0"/>
            <a:ext cx="12183110" cy="6858000"/>
            <a:chOff x="9517" y="0"/>
            <a:chExt cx="12183110" cy="6858000"/>
          </a:xfrm>
        </p:grpSpPr>
        <p:sp>
          <p:nvSpPr>
            <p:cNvPr id="3" name="object 3"/>
            <p:cNvSpPr/>
            <p:nvPr/>
          </p:nvSpPr>
          <p:spPr>
            <a:xfrm>
              <a:off x="707142" y="6035040"/>
              <a:ext cx="3423285" cy="408940"/>
            </a:xfrm>
            <a:custGeom>
              <a:avLst/>
              <a:gdLst/>
              <a:ahLst/>
              <a:cxnLst/>
              <a:rect l="l" t="t" r="r" b="b"/>
              <a:pathLst>
                <a:path w="3423285" h="408939">
                  <a:moveTo>
                    <a:pt x="3422896" y="0"/>
                  </a:moveTo>
                  <a:lnTo>
                    <a:pt x="0" y="0"/>
                  </a:lnTo>
                  <a:lnTo>
                    <a:pt x="0" y="408444"/>
                  </a:lnTo>
                  <a:lnTo>
                    <a:pt x="3422896" y="408444"/>
                  </a:lnTo>
                  <a:lnTo>
                    <a:pt x="3422896" y="0"/>
                  </a:lnTo>
                  <a:close/>
                </a:path>
              </a:pathLst>
            </a:custGeom>
            <a:solidFill>
              <a:srgbClr val="E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3458" y="1415796"/>
              <a:ext cx="1087183" cy="2743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64896" y="1415796"/>
              <a:ext cx="728091" cy="2743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14371" y="1415796"/>
              <a:ext cx="1250022" cy="2743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12487" y="1415796"/>
              <a:ext cx="800100" cy="2743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68391" y="1415796"/>
              <a:ext cx="484022" cy="27432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01588" y="1415796"/>
              <a:ext cx="1084074" cy="2743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47311" y="1415796"/>
              <a:ext cx="964905" cy="27432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58663" y="1415796"/>
              <a:ext cx="425653" cy="27432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12612" y="1415796"/>
              <a:ext cx="310896" cy="2743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3458" y="1690062"/>
              <a:ext cx="4039842" cy="27462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98540" y="1690062"/>
              <a:ext cx="2665072" cy="27462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3458" y="1964687"/>
              <a:ext cx="766876" cy="2743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89939" y="1964687"/>
              <a:ext cx="128015" cy="27432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53947" y="1964687"/>
              <a:ext cx="2851655" cy="27432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64759" y="1964687"/>
              <a:ext cx="3201421" cy="27432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3458" y="2239007"/>
              <a:ext cx="195072" cy="27432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0994" y="2239007"/>
              <a:ext cx="128015" cy="27432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5002" y="2239007"/>
              <a:ext cx="466801" cy="27432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86307" y="2239007"/>
              <a:ext cx="432816" cy="274320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69824" y="2239007"/>
              <a:ext cx="443483" cy="27432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732536" y="2239007"/>
              <a:ext cx="1059903" cy="274320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44724" y="2239007"/>
              <a:ext cx="1155915" cy="274320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36159" y="2239007"/>
              <a:ext cx="561238" cy="27432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7268" y="2239007"/>
              <a:ext cx="1006350" cy="274320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56908" y="2239007"/>
              <a:ext cx="443941" cy="27432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619879" y="2239007"/>
              <a:ext cx="361188" cy="274320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930775" y="2239007"/>
              <a:ext cx="621792" cy="27432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70585" y="834595"/>
              <a:ext cx="2008251" cy="366064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424432" y="834595"/>
              <a:ext cx="341375" cy="36606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95704" y="834595"/>
              <a:ext cx="1713989" cy="36606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504184" y="1438602"/>
              <a:ext cx="4074550" cy="4517174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1921" y="3253740"/>
              <a:ext cx="1475613" cy="274320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1850" y="3662118"/>
              <a:ext cx="260604" cy="274624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05586" y="3662118"/>
              <a:ext cx="231648" cy="274624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97610" y="3662118"/>
              <a:ext cx="3810251" cy="274624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695695" y="3662118"/>
              <a:ext cx="445617" cy="274624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988684" y="3662118"/>
              <a:ext cx="1290447" cy="274624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88466" y="3937124"/>
              <a:ext cx="5413247" cy="274319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88466" y="4211444"/>
              <a:ext cx="3041523" cy="274319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1051958" y="4534263"/>
            <a:ext cx="1418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3F3F3F"/>
                </a:solidFill>
                <a:latin typeface="Arial"/>
                <a:cs typeface="Arial"/>
              </a:rPr>
              <a:t>1 </a:t>
            </a:r>
            <a:r>
              <a:rPr sz="1800" spc="-65" dirty="0">
                <a:solidFill>
                  <a:srgbClr val="3F3F3F"/>
                </a:solidFill>
                <a:latin typeface="Arial"/>
                <a:cs typeface="Arial"/>
              </a:rPr>
              <a:t>m </a:t>
            </a:r>
            <a:r>
              <a:rPr sz="1800" spc="-175" dirty="0">
                <a:solidFill>
                  <a:srgbClr val="3F3F3F"/>
                </a:solidFill>
                <a:latin typeface="Arial"/>
                <a:cs typeface="Arial"/>
              </a:rPr>
              <a:t>→ </a:t>
            </a:r>
            <a:r>
              <a:rPr sz="1800" spc="-90" dirty="0">
                <a:solidFill>
                  <a:srgbClr val="3F3F3F"/>
                </a:solidFill>
                <a:latin typeface="Arial"/>
                <a:cs typeface="Arial"/>
              </a:rPr>
              <a:t>100</a:t>
            </a:r>
            <a:r>
              <a:rPr sz="1800" spc="-3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800" spc="-105" dirty="0">
                <a:solidFill>
                  <a:srgbClr val="3F3F3F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  <a:p>
            <a:pPr marL="274320">
              <a:lnSpc>
                <a:spcPct val="100000"/>
              </a:lnSpc>
            </a:pPr>
            <a:r>
              <a:rPr sz="1800" i="1" spc="-125" dirty="0">
                <a:solidFill>
                  <a:srgbClr val="3F3F3F"/>
                </a:solidFill>
                <a:latin typeface="Arial"/>
                <a:cs typeface="Arial"/>
              </a:rPr>
              <a:t>x </a:t>
            </a:r>
            <a:r>
              <a:rPr sz="1800" spc="-175" dirty="0">
                <a:solidFill>
                  <a:srgbClr val="3F3F3F"/>
                </a:solidFill>
                <a:latin typeface="Arial"/>
                <a:cs typeface="Arial"/>
              </a:rPr>
              <a:t>→ </a:t>
            </a:r>
            <a:r>
              <a:rPr sz="1800" spc="-90" dirty="0">
                <a:solidFill>
                  <a:srgbClr val="3F3F3F"/>
                </a:solidFill>
                <a:latin typeface="Arial"/>
                <a:cs typeface="Arial"/>
              </a:rPr>
              <a:t>51</a:t>
            </a:r>
            <a:r>
              <a:rPr sz="1800" spc="-29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3F3F3F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50657" y="5476442"/>
            <a:ext cx="2768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spc="-235" dirty="0">
                <a:solidFill>
                  <a:srgbClr val="3F3F3F"/>
                </a:solidFill>
                <a:latin typeface="Arial"/>
                <a:cs typeface="Arial"/>
              </a:rPr>
              <a:t>X</a:t>
            </a:r>
            <a:r>
              <a:rPr sz="1600" i="1" spc="-18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661785" y="5611596"/>
            <a:ext cx="935990" cy="15240"/>
          </a:xfrm>
          <a:custGeom>
            <a:avLst/>
            <a:gdLst/>
            <a:ahLst/>
            <a:cxnLst/>
            <a:rect l="l" t="t" r="r" b="b"/>
            <a:pathLst>
              <a:path w="935989" h="15239">
                <a:moveTo>
                  <a:pt x="935743" y="0"/>
                </a:moveTo>
                <a:lnTo>
                  <a:pt x="0" y="0"/>
                </a:lnTo>
                <a:lnTo>
                  <a:pt x="0" y="15240"/>
                </a:lnTo>
                <a:lnTo>
                  <a:pt x="935743" y="15240"/>
                </a:lnTo>
                <a:lnTo>
                  <a:pt x="935743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649746" y="5345427"/>
            <a:ext cx="962660" cy="2489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450" spc="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51 </a:t>
            </a:r>
            <a:r>
              <a:rPr sz="1450" spc="6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cm</a:t>
            </a:r>
            <a:r>
              <a:rPr sz="1450" spc="-254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450" spc="-1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∙1 </a:t>
            </a:r>
            <a:r>
              <a:rPr sz="1450" spc="114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47866" y="5622753"/>
            <a:ext cx="563880" cy="2489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450" spc="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100</a:t>
            </a:r>
            <a:r>
              <a:rPr sz="1450" spc="-14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450" spc="114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37541" y="5452057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816992" y="5611596"/>
            <a:ext cx="521334" cy="15240"/>
          </a:xfrm>
          <a:custGeom>
            <a:avLst/>
            <a:gdLst/>
            <a:ahLst/>
            <a:cxnLst/>
            <a:rect l="l" t="t" r="r" b="b"/>
            <a:pathLst>
              <a:path w="521335" h="15239">
                <a:moveTo>
                  <a:pt x="521195" y="0"/>
                </a:moveTo>
                <a:lnTo>
                  <a:pt x="0" y="0"/>
                </a:lnTo>
                <a:lnTo>
                  <a:pt x="0" y="15240"/>
                </a:lnTo>
                <a:lnTo>
                  <a:pt x="521195" y="15240"/>
                </a:lnTo>
                <a:lnTo>
                  <a:pt x="521195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805181" y="5345427"/>
            <a:ext cx="548640" cy="2489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450" spc="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51</a:t>
            </a:r>
            <a:r>
              <a:rPr sz="1450" spc="-16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450" spc="6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cm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02724" y="5622753"/>
            <a:ext cx="345440" cy="2489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450" spc="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100</a:t>
            </a:r>
            <a:endParaRPr sz="1450">
              <a:latin typeface="DejaVu Serif Condensed"/>
              <a:cs typeface="DejaVu Serif Condense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78201" y="5427674"/>
            <a:ext cx="84518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80" dirty="0">
                <a:solidFill>
                  <a:srgbClr val="3F3F3F"/>
                </a:solidFill>
                <a:latin typeface="Arial"/>
                <a:cs typeface="Arial"/>
              </a:rPr>
              <a:t>= </a:t>
            </a:r>
            <a:r>
              <a:rPr sz="1800" spc="-80" dirty="0">
                <a:solidFill>
                  <a:srgbClr val="3F3F3F"/>
                </a:solidFill>
                <a:latin typeface="Arial"/>
                <a:cs typeface="Arial"/>
              </a:rPr>
              <a:t>0,51</a:t>
            </a:r>
            <a:r>
              <a:rPr sz="1800" spc="-1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591921" y="2695323"/>
            <a:ext cx="11008995" cy="3931285"/>
            <a:chOff x="591921" y="2695323"/>
            <a:chExt cx="11008995" cy="3931285"/>
          </a:xfrm>
        </p:grpSpPr>
        <p:sp>
          <p:nvSpPr>
            <p:cNvPr id="54" name="object 54"/>
            <p:cNvSpPr/>
            <p:nvPr/>
          </p:nvSpPr>
          <p:spPr>
            <a:xfrm>
              <a:off x="906170" y="6092951"/>
              <a:ext cx="3137664" cy="274319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355968" y="5265366"/>
              <a:ext cx="1940181" cy="244144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355968" y="5509869"/>
              <a:ext cx="1962150" cy="243840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355968" y="5753709"/>
              <a:ext cx="1810892" cy="243840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91921" y="2695323"/>
              <a:ext cx="430783" cy="274320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15009" y="2695323"/>
              <a:ext cx="2035711" cy="274320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838960" y="2695323"/>
              <a:ext cx="1517142" cy="274320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271772" y="2695323"/>
              <a:ext cx="422656" cy="274320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588764" y="2695323"/>
              <a:ext cx="1607819" cy="274320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107300" y="2695323"/>
              <a:ext cx="451103" cy="274320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445628" y="2695323"/>
              <a:ext cx="697229" cy="274320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465563" y="6003950"/>
              <a:ext cx="2135253" cy="161543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992352" y="6129515"/>
              <a:ext cx="719455" cy="497205"/>
            </a:xfrm>
            <a:custGeom>
              <a:avLst/>
              <a:gdLst/>
              <a:ahLst/>
              <a:cxnLst/>
              <a:rect l="l" t="t" r="r" b="b"/>
              <a:pathLst>
                <a:path w="719454" h="497204">
                  <a:moveTo>
                    <a:pt x="539503" y="0"/>
                  </a:moveTo>
                  <a:lnTo>
                    <a:pt x="179847" y="0"/>
                  </a:lnTo>
                  <a:lnTo>
                    <a:pt x="179847" y="248424"/>
                  </a:lnTo>
                  <a:lnTo>
                    <a:pt x="0" y="248424"/>
                  </a:lnTo>
                  <a:lnTo>
                    <a:pt x="359694" y="496848"/>
                  </a:lnTo>
                  <a:lnTo>
                    <a:pt x="719350" y="248424"/>
                  </a:lnTo>
                  <a:lnTo>
                    <a:pt x="539503" y="248424"/>
                  </a:lnTo>
                  <a:lnTo>
                    <a:pt x="539503" y="0"/>
                  </a:lnTo>
                  <a:close/>
                </a:path>
              </a:pathLst>
            </a:custGeom>
            <a:solidFill>
              <a:srgbClr val="F2B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517" y="0"/>
            <a:ext cx="12183110" cy="6858000"/>
            <a:chOff x="9517" y="0"/>
            <a:chExt cx="12183110" cy="6858000"/>
          </a:xfrm>
        </p:grpSpPr>
        <p:sp>
          <p:nvSpPr>
            <p:cNvPr id="3" name="object 3"/>
            <p:cNvSpPr/>
            <p:nvPr/>
          </p:nvSpPr>
          <p:spPr>
            <a:xfrm>
              <a:off x="621487" y="1056383"/>
              <a:ext cx="4957572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7247" y="1662127"/>
              <a:ext cx="297179" cy="2441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85367" y="1662127"/>
              <a:ext cx="207264" cy="2441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53060" y="1662127"/>
              <a:ext cx="3659885" cy="2441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43916" y="1905586"/>
              <a:ext cx="2456055" cy="24414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97475" y="1905586"/>
              <a:ext cx="292608" cy="24414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43779" y="1905586"/>
              <a:ext cx="389000" cy="2441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5056" y="1905586"/>
              <a:ext cx="292608" cy="24414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01360" y="1905586"/>
              <a:ext cx="256032" cy="24414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87247" y="2226312"/>
              <a:ext cx="292608" cy="24383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82319" y="2226312"/>
              <a:ext cx="3038657" cy="24383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18480" y="2226312"/>
              <a:ext cx="629920" cy="24383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51880" y="2226312"/>
              <a:ext cx="269748" cy="24383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831712" y="2226312"/>
              <a:ext cx="630326" cy="24383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43916" y="2469847"/>
              <a:ext cx="4281929" cy="24414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43916" y="2714244"/>
              <a:ext cx="2250566" cy="24383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87163" y="2714244"/>
              <a:ext cx="304800" cy="243839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39563" y="2714244"/>
              <a:ext cx="227584" cy="24383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665464" y="1743455"/>
              <a:ext cx="2353055" cy="3349736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820785" y="5133975"/>
              <a:ext cx="2025650" cy="0"/>
            </a:xfrm>
            <a:custGeom>
              <a:avLst/>
              <a:gdLst/>
              <a:ahLst/>
              <a:cxnLst/>
              <a:rect l="l" t="t" r="r" b="b"/>
              <a:pathLst>
                <a:path w="2025650">
                  <a:moveTo>
                    <a:pt x="0" y="0"/>
                  </a:moveTo>
                  <a:lnTo>
                    <a:pt x="475615" y="0"/>
                  </a:lnTo>
                </a:path>
                <a:path w="2025650">
                  <a:moveTo>
                    <a:pt x="1390015" y="0"/>
                  </a:moveTo>
                  <a:lnTo>
                    <a:pt x="2025269" y="0"/>
                  </a:lnTo>
                </a:path>
              </a:pathLst>
            </a:custGeom>
            <a:ln w="86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296400" y="5065784"/>
              <a:ext cx="914400" cy="265430"/>
            </a:xfrm>
            <a:custGeom>
              <a:avLst/>
              <a:gdLst/>
              <a:ahLst/>
              <a:cxnLst/>
              <a:rect l="l" t="t" r="r" b="b"/>
              <a:pathLst>
                <a:path w="914400" h="265429">
                  <a:moveTo>
                    <a:pt x="914400" y="0"/>
                  </a:moveTo>
                  <a:lnTo>
                    <a:pt x="0" y="0"/>
                  </a:lnTo>
                  <a:lnTo>
                    <a:pt x="0" y="265182"/>
                  </a:lnTo>
                  <a:lnTo>
                    <a:pt x="914400" y="265182"/>
                  </a:lnTo>
                  <a:lnTo>
                    <a:pt x="914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9405905" y="5039292"/>
            <a:ext cx="69850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70" dirty="0">
                <a:latin typeface="Arial"/>
                <a:cs typeface="Arial"/>
              </a:rPr>
              <a:t>12,58</a:t>
            </a:r>
            <a:r>
              <a:rPr sz="1600" spc="-17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820785" y="1772777"/>
            <a:ext cx="3088005" cy="3478529"/>
            <a:chOff x="8820785" y="1772777"/>
            <a:chExt cx="3088005" cy="3478529"/>
          </a:xfrm>
        </p:grpSpPr>
        <p:sp>
          <p:nvSpPr>
            <p:cNvPr id="26" name="object 26"/>
            <p:cNvSpPr/>
            <p:nvPr/>
          </p:nvSpPr>
          <p:spPr>
            <a:xfrm>
              <a:off x="8823960" y="5038336"/>
              <a:ext cx="2018030" cy="209550"/>
            </a:xfrm>
            <a:custGeom>
              <a:avLst/>
              <a:gdLst/>
              <a:ahLst/>
              <a:cxnLst/>
              <a:rect l="l" t="t" r="r" b="b"/>
              <a:pathLst>
                <a:path w="2018029" h="209550">
                  <a:moveTo>
                    <a:pt x="0" y="12207"/>
                  </a:moveTo>
                  <a:lnTo>
                    <a:pt x="0" y="209550"/>
                  </a:lnTo>
                </a:path>
                <a:path w="2018029" h="209550">
                  <a:moveTo>
                    <a:pt x="2017776" y="0"/>
                  </a:moveTo>
                  <a:lnTo>
                    <a:pt x="2017776" y="197380"/>
                  </a:lnTo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043704" y="1782937"/>
              <a:ext cx="0" cy="3270250"/>
            </a:xfrm>
            <a:custGeom>
              <a:avLst/>
              <a:gdLst/>
              <a:ahLst/>
              <a:cxnLst/>
              <a:rect l="l" t="t" r="r" b="b"/>
              <a:pathLst>
                <a:path h="3270250">
                  <a:moveTo>
                    <a:pt x="0" y="1621685"/>
                  </a:moveTo>
                  <a:lnTo>
                    <a:pt x="0" y="3270003"/>
                  </a:lnTo>
                </a:path>
                <a:path h="3270250">
                  <a:moveTo>
                    <a:pt x="0" y="0"/>
                  </a:moveTo>
                  <a:lnTo>
                    <a:pt x="0" y="1374780"/>
                  </a:lnTo>
                </a:path>
              </a:pathLst>
            </a:custGeom>
            <a:ln w="20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927080" y="3157718"/>
              <a:ext cx="981710" cy="247015"/>
            </a:xfrm>
            <a:custGeom>
              <a:avLst/>
              <a:gdLst/>
              <a:ahLst/>
              <a:cxnLst/>
              <a:rect l="l" t="t" r="r" b="b"/>
              <a:pathLst>
                <a:path w="981709" h="247014">
                  <a:moveTo>
                    <a:pt x="981463" y="0"/>
                  </a:moveTo>
                  <a:lnTo>
                    <a:pt x="0" y="0"/>
                  </a:lnTo>
                  <a:lnTo>
                    <a:pt x="0" y="246905"/>
                  </a:lnTo>
                  <a:lnTo>
                    <a:pt x="981463" y="246905"/>
                  </a:lnTo>
                  <a:lnTo>
                    <a:pt x="9814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927080" y="3157717"/>
            <a:ext cx="981710" cy="2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>
              <a:lnSpc>
                <a:spcPts val="1830"/>
              </a:lnSpc>
            </a:pPr>
            <a:r>
              <a:rPr sz="1600" spc="-40" dirty="0">
                <a:latin typeface="Arial"/>
                <a:cs typeface="Arial"/>
              </a:rPr>
              <a:t>Altura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(</a:t>
            </a:r>
            <a:r>
              <a:rPr sz="1600" i="1" spc="-60" dirty="0">
                <a:latin typeface="Arial"/>
                <a:cs typeface="Arial"/>
              </a:rPr>
              <a:t>h</a:t>
            </a:r>
            <a:r>
              <a:rPr sz="1600" spc="-60" dirty="0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7028688" y="1782937"/>
            <a:ext cx="4205605" cy="3462654"/>
            <a:chOff x="7028688" y="1782937"/>
            <a:chExt cx="4205605" cy="3462654"/>
          </a:xfrm>
        </p:grpSpPr>
        <p:sp>
          <p:nvSpPr>
            <p:cNvPr id="31" name="object 31"/>
            <p:cNvSpPr/>
            <p:nvPr/>
          </p:nvSpPr>
          <p:spPr>
            <a:xfrm>
              <a:off x="10884408" y="1786112"/>
              <a:ext cx="346710" cy="3234055"/>
            </a:xfrm>
            <a:custGeom>
              <a:avLst/>
              <a:gdLst/>
              <a:ahLst/>
              <a:cxnLst/>
              <a:rect l="l" t="t" r="r" b="b"/>
              <a:pathLst>
                <a:path w="346709" h="3234054">
                  <a:moveTo>
                    <a:pt x="0" y="3233950"/>
                  </a:moveTo>
                  <a:lnTo>
                    <a:pt x="307771" y="3233950"/>
                  </a:lnTo>
                </a:path>
                <a:path w="346709" h="3234054">
                  <a:moveTo>
                    <a:pt x="0" y="0"/>
                  </a:moveTo>
                  <a:lnTo>
                    <a:pt x="346329" y="0"/>
                  </a:lnTo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028688" y="3276599"/>
              <a:ext cx="1152144" cy="1737359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104768" y="5035867"/>
              <a:ext cx="995044" cy="0"/>
            </a:xfrm>
            <a:custGeom>
              <a:avLst/>
              <a:gdLst/>
              <a:ahLst/>
              <a:cxnLst/>
              <a:rect l="l" t="t" r="r" b="b"/>
              <a:pathLst>
                <a:path w="995045">
                  <a:moveTo>
                    <a:pt x="0" y="0"/>
                  </a:moveTo>
                  <a:lnTo>
                    <a:pt x="234807" y="0"/>
                  </a:lnTo>
                </a:path>
                <a:path w="995045">
                  <a:moveTo>
                    <a:pt x="862713" y="0"/>
                  </a:moveTo>
                  <a:lnTo>
                    <a:pt x="995037" y="0"/>
                  </a:lnTo>
                </a:path>
              </a:pathLst>
            </a:custGeom>
            <a:ln w="74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39576" y="5001752"/>
              <a:ext cx="628015" cy="243840"/>
            </a:xfrm>
            <a:custGeom>
              <a:avLst/>
              <a:gdLst/>
              <a:ahLst/>
              <a:cxnLst/>
              <a:rect l="l" t="t" r="r" b="b"/>
              <a:pathLst>
                <a:path w="628015" h="243839">
                  <a:moveTo>
                    <a:pt x="627905" y="0"/>
                  </a:moveTo>
                  <a:lnTo>
                    <a:pt x="0" y="0"/>
                  </a:lnTo>
                  <a:lnTo>
                    <a:pt x="0" y="243840"/>
                  </a:lnTo>
                  <a:lnTo>
                    <a:pt x="627905" y="243840"/>
                  </a:lnTo>
                  <a:lnTo>
                    <a:pt x="6279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358267" y="4974408"/>
            <a:ext cx="59436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70" dirty="0">
                <a:latin typeface="Arial"/>
                <a:cs typeface="Arial"/>
              </a:rPr>
              <a:t>0,51</a:t>
            </a:r>
            <a:r>
              <a:rPr sz="1600" spc="-17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7104768" y="3288100"/>
            <a:ext cx="1603375" cy="1810385"/>
            <a:chOff x="7104768" y="3288100"/>
            <a:chExt cx="1603375" cy="1810385"/>
          </a:xfrm>
        </p:grpSpPr>
        <p:sp>
          <p:nvSpPr>
            <p:cNvPr id="37" name="object 37"/>
            <p:cNvSpPr/>
            <p:nvPr/>
          </p:nvSpPr>
          <p:spPr>
            <a:xfrm>
              <a:off x="7107943" y="4986512"/>
              <a:ext cx="988060" cy="108585"/>
            </a:xfrm>
            <a:custGeom>
              <a:avLst/>
              <a:gdLst/>
              <a:ahLst/>
              <a:cxnLst/>
              <a:rect l="l" t="t" r="r" b="b"/>
              <a:pathLst>
                <a:path w="988059" h="108585">
                  <a:moveTo>
                    <a:pt x="0" y="6103"/>
                  </a:moveTo>
                  <a:lnTo>
                    <a:pt x="0" y="108585"/>
                  </a:lnTo>
                </a:path>
                <a:path w="988059" h="108585">
                  <a:moveTo>
                    <a:pt x="987544" y="0"/>
                  </a:moveTo>
                  <a:lnTo>
                    <a:pt x="987544" y="102519"/>
                  </a:lnTo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193328" y="3294768"/>
              <a:ext cx="0" cy="1700530"/>
            </a:xfrm>
            <a:custGeom>
              <a:avLst/>
              <a:gdLst/>
              <a:ahLst/>
              <a:cxnLst/>
              <a:rect l="l" t="t" r="r" b="b"/>
              <a:pathLst>
                <a:path h="1700529">
                  <a:moveTo>
                    <a:pt x="0" y="948055"/>
                  </a:moveTo>
                  <a:lnTo>
                    <a:pt x="0" y="1700283"/>
                  </a:lnTo>
                </a:path>
                <a:path h="1700529">
                  <a:moveTo>
                    <a:pt x="0" y="0"/>
                  </a:moveTo>
                  <a:lnTo>
                    <a:pt x="0" y="701149"/>
                  </a:lnTo>
                </a:path>
              </a:pathLst>
            </a:custGeom>
            <a:ln w="130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116824" y="3995917"/>
              <a:ext cx="591820" cy="247015"/>
            </a:xfrm>
            <a:custGeom>
              <a:avLst/>
              <a:gdLst/>
              <a:ahLst/>
              <a:cxnLst/>
              <a:rect l="l" t="t" r="r" b="b"/>
              <a:pathLst>
                <a:path w="591820" h="247014">
                  <a:moveTo>
                    <a:pt x="591324" y="0"/>
                  </a:moveTo>
                  <a:lnTo>
                    <a:pt x="0" y="0"/>
                  </a:lnTo>
                  <a:lnTo>
                    <a:pt x="0" y="246905"/>
                  </a:lnTo>
                  <a:lnTo>
                    <a:pt x="591324" y="246905"/>
                  </a:lnTo>
                  <a:lnTo>
                    <a:pt x="5913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8104788" y="3969760"/>
            <a:ext cx="4902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65" dirty="0">
                <a:latin typeface="Arial"/>
                <a:cs typeface="Arial"/>
              </a:rPr>
              <a:t>1,5</a:t>
            </a:r>
            <a:r>
              <a:rPr sz="1600" spc="-18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975360" y="3102307"/>
            <a:ext cx="7295515" cy="1878330"/>
            <a:chOff x="975360" y="3102307"/>
            <a:chExt cx="7295515" cy="1878330"/>
          </a:xfrm>
        </p:grpSpPr>
        <p:sp>
          <p:nvSpPr>
            <p:cNvPr id="42" name="object 42"/>
            <p:cNvSpPr/>
            <p:nvPr/>
          </p:nvSpPr>
          <p:spPr>
            <a:xfrm>
              <a:off x="8116824" y="4977376"/>
              <a:ext cx="151130" cy="0"/>
            </a:xfrm>
            <a:custGeom>
              <a:avLst/>
              <a:gdLst/>
              <a:ahLst/>
              <a:cxnLst/>
              <a:rect l="l" t="t" r="r" b="b"/>
              <a:pathLst>
                <a:path w="151129">
                  <a:moveTo>
                    <a:pt x="0" y="0"/>
                  </a:moveTo>
                  <a:lnTo>
                    <a:pt x="150723" y="0"/>
                  </a:lnTo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75360" y="3102307"/>
              <a:ext cx="315468" cy="244144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85672" y="3102307"/>
              <a:ext cx="207264" cy="2441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353563" y="3102307"/>
              <a:ext cx="3420618" cy="244144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332227" y="3345766"/>
              <a:ext cx="3951602" cy="244144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332227" y="3590292"/>
              <a:ext cx="3012315" cy="243839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788917" y="4310892"/>
              <a:ext cx="421005" cy="15240"/>
            </a:xfrm>
            <a:custGeom>
              <a:avLst/>
              <a:gdLst/>
              <a:ahLst/>
              <a:cxnLst/>
              <a:rect l="l" t="t" r="r" b="b"/>
              <a:pathLst>
                <a:path w="421005" h="15239">
                  <a:moveTo>
                    <a:pt x="420617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420617" y="15240"/>
                  </a:lnTo>
                  <a:lnTo>
                    <a:pt x="420617" y="0"/>
                  </a:lnTo>
                  <a:close/>
                </a:path>
              </a:pathLst>
            </a:custGeom>
            <a:solidFill>
              <a:srgbClr val="3F3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932194" y="4071614"/>
            <a:ext cx="13017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6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ℎ</a:t>
            </a:r>
            <a:endParaRPr sz="1300">
              <a:latin typeface="DejaVu Serif Condensed"/>
              <a:cs typeface="DejaVu Serif Condense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76728" y="4321557"/>
            <a:ext cx="44640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-2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1,5</a:t>
            </a:r>
            <a:r>
              <a:rPr sz="1300" spc="-15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300" spc="1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300">
              <a:latin typeface="DejaVu Serif Condensed"/>
              <a:cs typeface="DejaVu Serif Condense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58331" y="414477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=</a:t>
            </a:r>
            <a:endParaRPr sz="1800">
              <a:latin typeface="DejaVu Serif Condensed"/>
              <a:cs typeface="DejaVu Serif Condensed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496053" y="4310893"/>
            <a:ext cx="612775" cy="15240"/>
          </a:xfrm>
          <a:custGeom>
            <a:avLst/>
            <a:gdLst/>
            <a:ahLst/>
            <a:cxnLst/>
            <a:rect l="l" t="t" r="r" b="b"/>
            <a:pathLst>
              <a:path w="612775" h="15239">
                <a:moveTo>
                  <a:pt x="612635" y="0"/>
                </a:moveTo>
                <a:lnTo>
                  <a:pt x="0" y="0"/>
                </a:lnTo>
                <a:lnTo>
                  <a:pt x="0" y="15240"/>
                </a:lnTo>
                <a:lnTo>
                  <a:pt x="612635" y="15240"/>
                </a:lnTo>
                <a:lnTo>
                  <a:pt x="612635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484252" y="4071614"/>
            <a:ext cx="64135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-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12,58</a:t>
            </a:r>
            <a:r>
              <a:rPr sz="1300" spc="-13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300" spc="1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300">
              <a:latin typeface="DejaVu Serif Condensed"/>
              <a:cs typeface="DejaVu Serif Condense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33008" y="4321557"/>
            <a:ext cx="54673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-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0,51</a:t>
            </a:r>
            <a:r>
              <a:rPr sz="1300" spc="-14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300" spc="1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300">
              <a:latin typeface="DejaVu Serif Condensed"/>
              <a:cs typeface="DejaVu Serif Condense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48716" y="4144779"/>
            <a:ext cx="630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5" dirty="0">
                <a:solidFill>
                  <a:srgbClr val="3F3F3F"/>
                </a:solidFill>
                <a:latin typeface="Arial"/>
                <a:cs typeface="Arial"/>
              </a:rPr>
              <a:t>→ </a:t>
            </a:r>
            <a:r>
              <a:rPr sz="1800" spc="-4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ℎ</a:t>
            </a:r>
            <a:r>
              <a:rPr sz="1800" spc="-2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800" spc="-15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870693" y="4310893"/>
            <a:ext cx="1152525" cy="15240"/>
          </a:xfrm>
          <a:custGeom>
            <a:avLst/>
            <a:gdLst/>
            <a:ahLst/>
            <a:cxnLst/>
            <a:rect l="l" t="t" r="r" b="b"/>
            <a:pathLst>
              <a:path w="1152525" h="15239">
                <a:moveTo>
                  <a:pt x="1152166" y="0"/>
                </a:moveTo>
                <a:lnTo>
                  <a:pt x="0" y="0"/>
                </a:lnTo>
                <a:lnTo>
                  <a:pt x="0" y="15240"/>
                </a:lnTo>
                <a:lnTo>
                  <a:pt x="1152166" y="15240"/>
                </a:lnTo>
                <a:lnTo>
                  <a:pt x="1152166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859156" y="4071614"/>
            <a:ext cx="118110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-2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1,5 </a:t>
            </a:r>
            <a:r>
              <a:rPr sz="1300" spc="1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 </a:t>
            </a:r>
            <a:r>
              <a:rPr sz="1300" spc="-204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∙ </a:t>
            </a:r>
            <a:r>
              <a:rPr sz="1300" spc="-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12,58</a:t>
            </a:r>
            <a:r>
              <a:rPr sz="1300" spc="-254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300" spc="1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300">
              <a:latin typeface="DejaVu Serif Condensed"/>
              <a:cs typeface="DejaVu Serif Condensed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176130" y="4321557"/>
            <a:ext cx="54356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-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0,51</a:t>
            </a:r>
            <a:r>
              <a:rPr sz="1300" spc="-14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300" spc="1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300">
              <a:latin typeface="DejaVu Serif Condensed"/>
              <a:cs typeface="DejaVu Serif Condense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76714" y="4632155"/>
            <a:ext cx="3105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7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1800" i="1" spc="-16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800" spc="-15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124197" y="4798572"/>
            <a:ext cx="649605" cy="15240"/>
          </a:xfrm>
          <a:custGeom>
            <a:avLst/>
            <a:gdLst/>
            <a:ahLst/>
            <a:cxnLst/>
            <a:rect l="l" t="t" r="r" b="b"/>
            <a:pathLst>
              <a:path w="649605" h="15239">
                <a:moveTo>
                  <a:pt x="649217" y="0"/>
                </a:moveTo>
                <a:lnTo>
                  <a:pt x="0" y="0"/>
                </a:lnTo>
                <a:lnTo>
                  <a:pt x="0" y="15240"/>
                </a:lnTo>
                <a:lnTo>
                  <a:pt x="649217" y="15240"/>
                </a:lnTo>
                <a:lnTo>
                  <a:pt x="649217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112001" y="4559295"/>
            <a:ext cx="64135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-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18,87</a:t>
            </a:r>
            <a:r>
              <a:rPr sz="1300" spc="-13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300" spc="11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300">
              <a:latin typeface="DejaVu Serif Condensed"/>
              <a:cs typeface="DejaVu Serif Condensed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273569" y="4809475"/>
            <a:ext cx="35242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0</a:t>
            </a:r>
            <a:r>
              <a:rPr sz="1300" spc="-114" dirty="0">
                <a:solidFill>
                  <a:srgbClr val="3F3F3F"/>
                </a:solidFill>
                <a:latin typeface="DejaVu Serif Condensed"/>
                <a:cs typeface="DejaVu Serif Condensed"/>
              </a:rPr>
              <a:t>,</a:t>
            </a:r>
            <a:r>
              <a:rPr sz="1300" spc="2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51</a:t>
            </a:r>
            <a:endParaRPr sz="1300">
              <a:latin typeface="DejaVu Serif Condensed"/>
              <a:cs typeface="DejaVu Serif Condensed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816496" y="4632155"/>
            <a:ext cx="6064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solidFill>
                  <a:srgbClr val="3F3F3F"/>
                </a:solidFill>
                <a:latin typeface="Arial"/>
                <a:cs typeface="Arial"/>
              </a:rPr>
              <a:t>= </a:t>
            </a:r>
            <a:r>
              <a:rPr sz="1600" spc="-75" dirty="0">
                <a:solidFill>
                  <a:srgbClr val="3F3F3F"/>
                </a:solidFill>
                <a:latin typeface="Arial"/>
                <a:cs typeface="Arial"/>
              </a:rPr>
              <a:t>37</a:t>
            </a:r>
            <a:r>
              <a:rPr sz="1600" spc="-1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76721" y="5059419"/>
            <a:ext cx="8299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80" dirty="0">
                <a:solidFill>
                  <a:srgbClr val="3F3F3F"/>
                </a:solidFill>
                <a:latin typeface="Arial"/>
                <a:cs typeface="Arial"/>
              </a:rPr>
              <a:t>h </a:t>
            </a:r>
            <a:r>
              <a:rPr sz="1800" spc="-155" dirty="0">
                <a:solidFill>
                  <a:srgbClr val="3F3F3F"/>
                </a:solidFill>
                <a:latin typeface="Arial"/>
                <a:cs typeface="Arial"/>
              </a:rPr>
              <a:t>= </a:t>
            </a:r>
            <a:r>
              <a:rPr sz="1800" spc="-90" dirty="0">
                <a:solidFill>
                  <a:srgbClr val="3F3F3F"/>
                </a:solidFill>
                <a:latin typeface="Arial"/>
                <a:cs typeface="Arial"/>
              </a:rPr>
              <a:t>37</a:t>
            </a:r>
            <a:r>
              <a:rPr sz="1800" spc="-1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006990" y="818500"/>
            <a:ext cx="15430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120" dirty="0">
                <a:solidFill>
                  <a:srgbClr val="3F3F3F"/>
                </a:solidFill>
                <a:latin typeface="Arial"/>
                <a:cs typeface="Arial"/>
              </a:rPr>
              <a:t>Representación</a:t>
            </a:r>
            <a:r>
              <a:rPr sz="1600" b="1" spc="-18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b="1" spc="-85" dirty="0">
                <a:solidFill>
                  <a:srgbClr val="3F3F3F"/>
                </a:solidFill>
                <a:latin typeface="Arial"/>
                <a:cs typeface="Arial"/>
              </a:rPr>
              <a:t>2: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9019641" y="1087244"/>
            <a:ext cx="2270760" cy="426720"/>
            <a:chOff x="9019641" y="1087244"/>
            <a:chExt cx="2270760" cy="426720"/>
          </a:xfrm>
        </p:grpSpPr>
        <p:sp>
          <p:nvSpPr>
            <p:cNvPr id="67" name="object 67"/>
            <p:cNvSpPr/>
            <p:nvPr/>
          </p:nvSpPr>
          <p:spPr>
            <a:xfrm>
              <a:off x="9019641" y="1087244"/>
              <a:ext cx="1636905" cy="21336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019641" y="1300299"/>
              <a:ext cx="2270249" cy="213664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6786525" y="1731317"/>
            <a:ext cx="153924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-125" dirty="0">
                <a:solidFill>
                  <a:srgbClr val="3F3F3F"/>
                </a:solidFill>
                <a:latin typeface="Arial"/>
                <a:cs typeface="Arial"/>
              </a:rPr>
              <a:t>Representación</a:t>
            </a:r>
            <a:r>
              <a:rPr sz="1600" b="1" spc="-1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b="1" spc="-85" dirty="0">
                <a:solidFill>
                  <a:srgbClr val="3F3F3F"/>
                </a:solidFill>
                <a:latin typeface="Arial"/>
                <a:cs typeface="Arial"/>
              </a:rPr>
              <a:t>1: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6449567" y="1777570"/>
            <a:ext cx="2850515" cy="4584065"/>
            <a:chOff x="6449567" y="1777570"/>
            <a:chExt cx="2850515" cy="4584065"/>
          </a:xfrm>
        </p:grpSpPr>
        <p:sp>
          <p:nvSpPr>
            <p:cNvPr id="71" name="object 71"/>
            <p:cNvSpPr/>
            <p:nvPr/>
          </p:nvSpPr>
          <p:spPr>
            <a:xfrm>
              <a:off x="8402726" y="1777570"/>
              <a:ext cx="741006" cy="21366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799196" y="2003808"/>
              <a:ext cx="2500883" cy="21336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449567" y="5596127"/>
              <a:ext cx="883905" cy="765048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7598805" y="440359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300" dirty="0">
                <a:latin typeface="Arial"/>
                <a:cs typeface="Arial"/>
              </a:rPr>
              <a:t>R</a:t>
            </a:r>
            <a:r>
              <a:rPr sz="1800" b="1" spc="-9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073171" y="4138677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300" dirty="0">
                <a:latin typeface="Arial"/>
                <a:cs typeface="Arial"/>
              </a:rPr>
              <a:t>R</a:t>
            </a:r>
            <a:r>
              <a:rPr sz="1800" b="1" spc="-9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795275" y="4812927"/>
            <a:ext cx="164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21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599695" y="4798818"/>
            <a:ext cx="164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21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868173" y="3013944"/>
            <a:ext cx="485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805" algn="l"/>
              </a:tabLst>
            </a:pPr>
            <a:r>
              <a:rPr sz="1800" b="1" i="1" spc="-295" dirty="0">
                <a:latin typeface="Arial"/>
                <a:cs typeface="Arial"/>
              </a:rPr>
              <a:t>B</a:t>
            </a:r>
            <a:r>
              <a:rPr sz="1800" spc="-295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963423" y="5073138"/>
            <a:ext cx="137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3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541644" y="1660590"/>
            <a:ext cx="1701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16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192532" y="4974471"/>
            <a:ext cx="144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37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838200" y="1505726"/>
            <a:ext cx="9808845" cy="4877435"/>
            <a:chOff x="838200" y="1505726"/>
            <a:chExt cx="9808845" cy="4877435"/>
          </a:xfrm>
        </p:grpSpPr>
        <p:sp>
          <p:nvSpPr>
            <p:cNvPr id="83" name="object 83"/>
            <p:cNvSpPr/>
            <p:nvPr/>
          </p:nvSpPr>
          <p:spPr>
            <a:xfrm>
              <a:off x="838200" y="5775959"/>
              <a:ext cx="5257800" cy="405765"/>
            </a:xfrm>
            <a:custGeom>
              <a:avLst/>
              <a:gdLst/>
              <a:ahLst/>
              <a:cxnLst/>
              <a:rect l="l" t="t" r="r" b="b"/>
              <a:pathLst>
                <a:path w="5257800" h="405764">
                  <a:moveTo>
                    <a:pt x="5257800" y="0"/>
                  </a:moveTo>
                  <a:lnTo>
                    <a:pt x="0" y="0"/>
                  </a:lnTo>
                  <a:lnTo>
                    <a:pt x="0" y="405377"/>
                  </a:lnTo>
                  <a:lnTo>
                    <a:pt x="5257800" y="405377"/>
                  </a:lnTo>
                  <a:lnTo>
                    <a:pt x="5257800" y="0"/>
                  </a:lnTo>
                  <a:close/>
                </a:path>
              </a:pathLst>
            </a:custGeom>
            <a:solidFill>
              <a:srgbClr val="E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106423" y="5882944"/>
              <a:ext cx="4396610" cy="243840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89520" y="1505737"/>
              <a:ext cx="2929255" cy="1298575"/>
            </a:xfrm>
            <a:custGeom>
              <a:avLst/>
              <a:gdLst/>
              <a:ahLst/>
              <a:cxnLst/>
              <a:rect l="l" t="t" r="r" b="b"/>
              <a:pathLst>
                <a:path w="2929254" h="1298575">
                  <a:moveTo>
                    <a:pt x="719328" y="1049997"/>
                  </a:moveTo>
                  <a:lnTo>
                    <a:pt x="539496" y="1049997"/>
                  </a:lnTo>
                  <a:lnTo>
                    <a:pt x="539496" y="801611"/>
                  </a:lnTo>
                  <a:lnTo>
                    <a:pt x="179832" y="801611"/>
                  </a:lnTo>
                  <a:lnTo>
                    <a:pt x="179832" y="1049997"/>
                  </a:lnTo>
                  <a:lnTo>
                    <a:pt x="0" y="1049997"/>
                  </a:lnTo>
                  <a:lnTo>
                    <a:pt x="359664" y="1298422"/>
                  </a:lnTo>
                  <a:lnTo>
                    <a:pt x="719328" y="1049997"/>
                  </a:lnTo>
                  <a:close/>
                </a:path>
                <a:path w="2929254" h="1298575">
                  <a:moveTo>
                    <a:pt x="2929128" y="248386"/>
                  </a:moveTo>
                  <a:lnTo>
                    <a:pt x="2749296" y="248386"/>
                  </a:lnTo>
                  <a:lnTo>
                    <a:pt x="2749296" y="0"/>
                  </a:lnTo>
                  <a:lnTo>
                    <a:pt x="2389632" y="0"/>
                  </a:lnTo>
                  <a:lnTo>
                    <a:pt x="2389632" y="248386"/>
                  </a:lnTo>
                  <a:lnTo>
                    <a:pt x="2209800" y="248386"/>
                  </a:lnTo>
                  <a:lnTo>
                    <a:pt x="2569464" y="496811"/>
                  </a:lnTo>
                  <a:lnTo>
                    <a:pt x="2929128" y="248386"/>
                  </a:lnTo>
                  <a:close/>
                </a:path>
              </a:pathLst>
            </a:custGeom>
            <a:solidFill>
              <a:srgbClr val="F2B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339576" y="5919223"/>
              <a:ext cx="3301365" cy="457200"/>
            </a:xfrm>
            <a:custGeom>
              <a:avLst/>
              <a:gdLst/>
              <a:ahLst/>
              <a:cxnLst/>
              <a:rect l="l" t="t" r="r" b="b"/>
              <a:pathLst>
                <a:path w="3301365" h="457200">
                  <a:moveTo>
                    <a:pt x="0" y="76200"/>
                  </a:moveTo>
                  <a:lnTo>
                    <a:pt x="5996" y="46535"/>
                  </a:lnTo>
                  <a:lnTo>
                    <a:pt x="22340" y="22315"/>
                  </a:lnTo>
                  <a:lnTo>
                    <a:pt x="46564" y="5986"/>
                  </a:lnTo>
                  <a:lnTo>
                    <a:pt x="76200" y="0"/>
                  </a:lnTo>
                  <a:lnTo>
                    <a:pt x="3224791" y="0"/>
                  </a:lnTo>
                  <a:lnTo>
                    <a:pt x="3254443" y="5986"/>
                  </a:lnTo>
                  <a:lnTo>
                    <a:pt x="3278665" y="22315"/>
                  </a:lnTo>
                  <a:lnTo>
                    <a:pt x="3295000" y="46535"/>
                  </a:lnTo>
                  <a:lnTo>
                    <a:pt x="3300991" y="76200"/>
                  </a:lnTo>
                  <a:lnTo>
                    <a:pt x="3300991" y="380998"/>
                  </a:lnTo>
                  <a:lnTo>
                    <a:pt x="3295000" y="410660"/>
                  </a:lnTo>
                  <a:lnTo>
                    <a:pt x="3278665" y="434881"/>
                  </a:lnTo>
                  <a:lnTo>
                    <a:pt x="3254443" y="451210"/>
                  </a:lnTo>
                  <a:lnTo>
                    <a:pt x="3224791" y="457198"/>
                  </a:lnTo>
                  <a:lnTo>
                    <a:pt x="76200" y="457198"/>
                  </a:lnTo>
                  <a:lnTo>
                    <a:pt x="46564" y="451210"/>
                  </a:lnTo>
                  <a:lnTo>
                    <a:pt x="22340" y="434881"/>
                  </a:lnTo>
                  <a:lnTo>
                    <a:pt x="5996" y="410660"/>
                  </a:lnTo>
                  <a:lnTo>
                    <a:pt x="0" y="380998"/>
                  </a:lnTo>
                  <a:lnTo>
                    <a:pt x="0" y="76200"/>
                  </a:lnTo>
                  <a:close/>
                </a:path>
              </a:pathLst>
            </a:custGeom>
            <a:ln w="12700">
              <a:solidFill>
                <a:srgbClr val="005A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44051" y="6027115"/>
              <a:ext cx="1290447" cy="244144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727033" y="6027115"/>
              <a:ext cx="1247241" cy="244144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934346" y="6027115"/>
              <a:ext cx="382422" cy="244144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517" y="0"/>
            <a:ext cx="12183110" cy="6858000"/>
            <a:chOff x="9517" y="0"/>
            <a:chExt cx="12183110" cy="6858000"/>
          </a:xfrm>
        </p:grpSpPr>
        <p:sp>
          <p:nvSpPr>
            <p:cNvPr id="3" name="object 3"/>
            <p:cNvSpPr/>
            <p:nvPr/>
          </p:nvSpPr>
          <p:spPr>
            <a:xfrm>
              <a:off x="7199498" y="4017347"/>
              <a:ext cx="4092575" cy="1979930"/>
            </a:xfrm>
            <a:custGeom>
              <a:avLst/>
              <a:gdLst/>
              <a:ahLst/>
              <a:cxnLst/>
              <a:rect l="l" t="t" r="r" b="b"/>
              <a:pathLst>
                <a:path w="4092575" h="1979929">
                  <a:moveTo>
                    <a:pt x="0" y="0"/>
                  </a:moveTo>
                  <a:lnTo>
                    <a:pt x="1150193" y="1979714"/>
                  </a:lnTo>
                  <a:lnTo>
                    <a:pt x="4092275" y="1929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99498" y="4017347"/>
              <a:ext cx="243407" cy="2469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236733" y="5756049"/>
              <a:ext cx="318135" cy="241300"/>
            </a:xfrm>
            <a:custGeom>
              <a:avLst/>
              <a:gdLst/>
              <a:ahLst/>
              <a:cxnLst/>
              <a:rect l="l" t="t" r="r" b="b"/>
              <a:pathLst>
                <a:path w="318134" h="241300">
                  <a:moveTo>
                    <a:pt x="124998" y="0"/>
                  </a:moveTo>
                  <a:lnTo>
                    <a:pt x="80740" y="5088"/>
                  </a:lnTo>
                  <a:lnTo>
                    <a:pt x="40112" y="19581"/>
                  </a:lnTo>
                  <a:lnTo>
                    <a:pt x="4275" y="42321"/>
                  </a:lnTo>
                  <a:lnTo>
                    <a:pt x="0" y="46588"/>
                  </a:lnTo>
                  <a:lnTo>
                    <a:pt x="112958" y="241012"/>
                  </a:lnTo>
                  <a:lnTo>
                    <a:pt x="312530" y="237626"/>
                  </a:lnTo>
                  <a:lnTo>
                    <a:pt x="312839" y="236765"/>
                  </a:lnTo>
                  <a:lnTo>
                    <a:pt x="317936" y="192610"/>
                  </a:lnTo>
                  <a:lnTo>
                    <a:pt x="312839" y="148454"/>
                  </a:lnTo>
                  <a:lnTo>
                    <a:pt x="298320" y="107915"/>
                  </a:lnTo>
                  <a:lnTo>
                    <a:pt x="275540" y="72152"/>
                  </a:lnTo>
                  <a:lnTo>
                    <a:pt x="245658" y="42321"/>
                  </a:lnTo>
                  <a:lnTo>
                    <a:pt x="209834" y="19581"/>
                  </a:lnTo>
                  <a:lnTo>
                    <a:pt x="169227" y="5088"/>
                  </a:lnTo>
                  <a:lnTo>
                    <a:pt x="124998" y="0"/>
                  </a:lnTo>
                  <a:close/>
                </a:path>
              </a:pathLst>
            </a:custGeom>
            <a:solidFill>
              <a:srgbClr val="E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231079" y="5744649"/>
              <a:ext cx="335280" cy="249554"/>
            </a:xfrm>
            <a:custGeom>
              <a:avLst/>
              <a:gdLst/>
              <a:ahLst/>
              <a:cxnLst/>
              <a:rect l="l" t="t" r="r" b="b"/>
              <a:pathLst>
                <a:path w="335279" h="249554">
                  <a:moveTo>
                    <a:pt x="308244" y="240832"/>
                  </a:moveTo>
                  <a:lnTo>
                    <a:pt x="305634" y="249239"/>
                  </a:lnTo>
                  <a:lnTo>
                    <a:pt x="330024" y="248825"/>
                  </a:lnTo>
                  <a:lnTo>
                    <a:pt x="331057" y="245501"/>
                  </a:lnTo>
                  <a:lnTo>
                    <a:pt x="331411" y="242018"/>
                  </a:lnTo>
                  <a:lnTo>
                    <a:pt x="308121" y="242018"/>
                  </a:lnTo>
                  <a:lnTo>
                    <a:pt x="308244" y="240832"/>
                  </a:lnTo>
                  <a:close/>
                </a:path>
                <a:path w="335279" h="249554">
                  <a:moveTo>
                    <a:pt x="308578" y="239755"/>
                  </a:moveTo>
                  <a:lnTo>
                    <a:pt x="308244" y="240832"/>
                  </a:lnTo>
                  <a:lnTo>
                    <a:pt x="308121" y="242018"/>
                  </a:lnTo>
                  <a:lnTo>
                    <a:pt x="308578" y="239755"/>
                  </a:lnTo>
                  <a:close/>
                </a:path>
                <a:path w="335279" h="249554">
                  <a:moveTo>
                    <a:pt x="331640" y="239755"/>
                  </a:moveTo>
                  <a:lnTo>
                    <a:pt x="308578" y="239755"/>
                  </a:lnTo>
                  <a:lnTo>
                    <a:pt x="308121" y="242018"/>
                  </a:lnTo>
                  <a:lnTo>
                    <a:pt x="331411" y="242018"/>
                  </a:lnTo>
                  <a:lnTo>
                    <a:pt x="331640" y="239755"/>
                  </a:lnTo>
                  <a:close/>
                </a:path>
                <a:path w="335279" h="249554">
                  <a:moveTo>
                    <a:pt x="335130" y="203057"/>
                  </a:moveTo>
                  <a:lnTo>
                    <a:pt x="312160" y="203057"/>
                  </a:lnTo>
                  <a:lnTo>
                    <a:pt x="312160" y="205412"/>
                  </a:lnTo>
                  <a:lnTo>
                    <a:pt x="311915" y="205412"/>
                  </a:lnTo>
                  <a:lnTo>
                    <a:pt x="308244" y="240832"/>
                  </a:lnTo>
                  <a:lnTo>
                    <a:pt x="308578" y="239755"/>
                  </a:lnTo>
                  <a:lnTo>
                    <a:pt x="331640" y="239755"/>
                  </a:lnTo>
                  <a:lnTo>
                    <a:pt x="335127" y="205412"/>
                  </a:lnTo>
                  <a:lnTo>
                    <a:pt x="312160" y="205412"/>
                  </a:lnTo>
                  <a:lnTo>
                    <a:pt x="312038" y="204234"/>
                  </a:lnTo>
                  <a:lnTo>
                    <a:pt x="335246" y="204234"/>
                  </a:lnTo>
                  <a:lnTo>
                    <a:pt x="335130" y="203057"/>
                  </a:lnTo>
                  <a:close/>
                </a:path>
                <a:path w="335279" h="249554">
                  <a:moveTo>
                    <a:pt x="331411" y="166443"/>
                  </a:moveTo>
                  <a:lnTo>
                    <a:pt x="308121" y="166443"/>
                  </a:lnTo>
                  <a:lnTo>
                    <a:pt x="308578" y="168676"/>
                  </a:lnTo>
                  <a:lnTo>
                    <a:pt x="308352" y="168676"/>
                  </a:lnTo>
                  <a:lnTo>
                    <a:pt x="312038" y="204234"/>
                  </a:lnTo>
                  <a:lnTo>
                    <a:pt x="312160" y="203057"/>
                  </a:lnTo>
                  <a:lnTo>
                    <a:pt x="335130" y="203057"/>
                  </a:lnTo>
                  <a:lnTo>
                    <a:pt x="331638" y="168676"/>
                  </a:lnTo>
                  <a:lnTo>
                    <a:pt x="308578" y="168676"/>
                  </a:lnTo>
                  <a:lnTo>
                    <a:pt x="308239" y="167586"/>
                  </a:lnTo>
                  <a:lnTo>
                    <a:pt x="331527" y="167586"/>
                  </a:lnTo>
                  <a:lnTo>
                    <a:pt x="331411" y="166443"/>
                  </a:lnTo>
                  <a:close/>
                </a:path>
                <a:path w="335279" h="249554">
                  <a:moveTo>
                    <a:pt x="308121" y="166443"/>
                  </a:moveTo>
                  <a:lnTo>
                    <a:pt x="308239" y="167586"/>
                  </a:lnTo>
                  <a:lnTo>
                    <a:pt x="308578" y="168676"/>
                  </a:lnTo>
                  <a:lnTo>
                    <a:pt x="308121" y="166443"/>
                  </a:lnTo>
                  <a:close/>
                </a:path>
                <a:path w="335279" h="249554">
                  <a:moveTo>
                    <a:pt x="297739" y="133800"/>
                  </a:moveTo>
                  <a:lnTo>
                    <a:pt x="308239" y="167586"/>
                  </a:lnTo>
                  <a:lnTo>
                    <a:pt x="308121" y="166443"/>
                  </a:lnTo>
                  <a:lnTo>
                    <a:pt x="331411" y="166443"/>
                  </a:lnTo>
                  <a:lnTo>
                    <a:pt x="331057" y="162961"/>
                  </a:lnTo>
                  <a:lnTo>
                    <a:pt x="322268" y="134683"/>
                  </a:lnTo>
                  <a:lnTo>
                    <a:pt x="298215" y="134683"/>
                  </a:lnTo>
                  <a:lnTo>
                    <a:pt x="297739" y="133800"/>
                  </a:lnTo>
                  <a:close/>
                </a:path>
                <a:path w="335279" h="249554">
                  <a:moveTo>
                    <a:pt x="297377" y="132633"/>
                  </a:moveTo>
                  <a:lnTo>
                    <a:pt x="297739" y="133800"/>
                  </a:lnTo>
                  <a:lnTo>
                    <a:pt x="298215" y="134683"/>
                  </a:lnTo>
                  <a:lnTo>
                    <a:pt x="297377" y="132633"/>
                  </a:lnTo>
                  <a:close/>
                </a:path>
                <a:path w="335279" h="249554">
                  <a:moveTo>
                    <a:pt x="321631" y="132633"/>
                  </a:moveTo>
                  <a:lnTo>
                    <a:pt x="297377" y="132633"/>
                  </a:lnTo>
                  <a:lnTo>
                    <a:pt x="298215" y="134683"/>
                  </a:lnTo>
                  <a:lnTo>
                    <a:pt x="322268" y="134683"/>
                  </a:lnTo>
                  <a:lnTo>
                    <a:pt x="321631" y="132633"/>
                  </a:lnTo>
                  <a:close/>
                </a:path>
                <a:path w="335279" h="249554">
                  <a:moveTo>
                    <a:pt x="281012" y="102738"/>
                  </a:moveTo>
                  <a:lnTo>
                    <a:pt x="297739" y="133800"/>
                  </a:lnTo>
                  <a:lnTo>
                    <a:pt x="297377" y="132633"/>
                  </a:lnTo>
                  <a:lnTo>
                    <a:pt x="321631" y="132633"/>
                  </a:lnTo>
                  <a:lnTo>
                    <a:pt x="319170" y="124716"/>
                  </a:lnTo>
                  <a:lnTo>
                    <a:pt x="307830" y="103731"/>
                  </a:lnTo>
                  <a:lnTo>
                    <a:pt x="281832" y="103731"/>
                  </a:lnTo>
                  <a:lnTo>
                    <a:pt x="281012" y="102738"/>
                  </a:lnTo>
                  <a:close/>
                </a:path>
                <a:path w="335279" h="249554">
                  <a:moveTo>
                    <a:pt x="280537" y="101856"/>
                  </a:moveTo>
                  <a:lnTo>
                    <a:pt x="281012" y="102738"/>
                  </a:lnTo>
                  <a:lnTo>
                    <a:pt x="281832" y="103731"/>
                  </a:lnTo>
                  <a:lnTo>
                    <a:pt x="280537" y="101856"/>
                  </a:lnTo>
                  <a:close/>
                </a:path>
                <a:path w="335279" h="249554">
                  <a:moveTo>
                    <a:pt x="306817" y="101856"/>
                  </a:moveTo>
                  <a:lnTo>
                    <a:pt x="280537" y="101856"/>
                  </a:lnTo>
                  <a:lnTo>
                    <a:pt x="281832" y="103731"/>
                  </a:lnTo>
                  <a:lnTo>
                    <a:pt x="307830" y="103731"/>
                  </a:lnTo>
                  <a:lnTo>
                    <a:pt x="306817" y="101856"/>
                  </a:lnTo>
                  <a:close/>
                </a:path>
                <a:path w="335279" h="249554">
                  <a:moveTo>
                    <a:pt x="258962" y="76065"/>
                  </a:moveTo>
                  <a:lnTo>
                    <a:pt x="281012" y="102738"/>
                  </a:lnTo>
                  <a:lnTo>
                    <a:pt x="280537" y="101856"/>
                  </a:lnTo>
                  <a:lnTo>
                    <a:pt x="306817" y="101856"/>
                  </a:lnTo>
                  <a:lnTo>
                    <a:pt x="300349" y="89885"/>
                  </a:lnTo>
                  <a:lnTo>
                    <a:pt x="289585" y="76824"/>
                  </a:lnTo>
                  <a:lnTo>
                    <a:pt x="259886" y="76824"/>
                  </a:lnTo>
                  <a:lnTo>
                    <a:pt x="258962" y="76065"/>
                  </a:lnTo>
                  <a:close/>
                </a:path>
                <a:path w="335279" h="249554">
                  <a:moveTo>
                    <a:pt x="258286" y="75247"/>
                  </a:moveTo>
                  <a:lnTo>
                    <a:pt x="258962" y="76065"/>
                  </a:lnTo>
                  <a:lnTo>
                    <a:pt x="259886" y="76824"/>
                  </a:lnTo>
                  <a:lnTo>
                    <a:pt x="258286" y="75247"/>
                  </a:lnTo>
                  <a:close/>
                </a:path>
                <a:path w="335279" h="249554">
                  <a:moveTo>
                    <a:pt x="288285" y="75247"/>
                  </a:moveTo>
                  <a:lnTo>
                    <a:pt x="258286" y="75247"/>
                  </a:lnTo>
                  <a:lnTo>
                    <a:pt x="259886" y="76824"/>
                  </a:lnTo>
                  <a:lnTo>
                    <a:pt x="289585" y="76824"/>
                  </a:lnTo>
                  <a:lnTo>
                    <a:pt x="288285" y="75247"/>
                  </a:lnTo>
                  <a:close/>
                </a:path>
                <a:path w="335279" h="249554">
                  <a:moveTo>
                    <a:pt x="232110" y="53996"/>
                  </a:moveTo>
                  <a:lnTo>
                    <a:pt x="258962" y="76065"/>
                  </a:lnTo>
                  <a:lnTo>
                    <a:pt x="258286" y="75247"/>
                  </a:lnTo>
                  <a:lnTo>
                    <a:pt x="288285" y="75247"/>
                  </a:lnTo>
                  <a:lnTo>
                    <a:pt x="275431" y="59649"/>
                  </a:lnTo>
                  <a:lnTo>
                    <a:pt x="269273" y="54589"/>
                  </a:lnTo>
                  <a:lnTo>
                    <a:pt x="233216" y="54589"/>
                  </a:lnTo>
                  <a:lnTo>
                    <a:pt x="232110" y="53996"/>
                  </a:lnTo>
                  <a:close/>
                </a:path>
                <a:path w="335279" h="249554">
                  <a:moveTo>
                    <a:pt x="130575" y="0"/>
                  </a:moveTo>
                  <a:lnTo>
                    <a:pt x="89656" y="4191"/>
                  </a:lnTo>
                  <a:lnTo>
                    <a:pt x="51327" y="16070"/>
                  </a:lnTo>
                  <a:lnTo>
                    <a:pt x="16427" y="34792"/>
                  </a:lnTo>
                  <a:lnTo>
                    <a:pt x="0" y="48257"/>
                  </a:lnTo>
                  <a:lnTo>
                    <a:pt x="11781" y="68534"/>
                  </a:lnTo>
                  <a:lnTo>
                    <a:pt x="28703" y="54589"/>
                  </a:lnTo>
                  <a:lnTo>
                    <a:pt x="28391" y="54589"/>
                  </a:lnTo>
                  <a:lnTo>
                    <a:pt x="30220" y="53340"/>
                  </a:lnTo>
                  <a:lnTo>
                    <a:pt x="30721" y="53340"/>
                  </a:lnTo>
                  <a:lnTo>
                    <a:pt x="59689" y="37802"/>
                  </a:lnTo>
                  <a:lnTo>
                    <a:pt x="59176" y="37802"/>
                  </a:lnTo>
                  <a:lnTo>
                    <a:pt x="61309" y="36934"/>
                  </a:lnTo>
                  <a:lnTo>
                    <a:pt x="61984" y="36934"/>
                  </a:lnTo>
                  <a:lnTo>
                    <a:pt x="93843" y="27081"/>
                  </a:lnTo>
                  <a:lnTo>
                    <a:pt x="93161" y="27081"/>
                  </a:lnTo>
                  <a:lnTo>
                    <a:pt x="95371" y="26609"/>
                  </a:lnTo>
                  <a:lnTo>
                    <a:pt x="97741" y="26609"/>
                  </a:lnTo>
                  <a:lnTo>
                    <a:pt x="130619" y="23217"/>
                  </a:lnTo>
                  <a:lnTo>
                    <a:pt x="129432" y="23096"/>
                  </a:lnTo>
                  <a:lnTo>
                    <a:pt x="223376" y="23096"/>
                  </a:lnTo>
                  <a:lnTo>
                    <a:pt x="210280" y="16070"/>
                  </a:lnTo>
                  <a:lnTo>
                    <a:pt x="172028" y="4191"/>
                  </a:lnTo>
                  <a:lnTo>
                    <a:pt x="130575" y="0"/>
                  </a:lnTo>
                  <a:close/>
                </a:path>
                <a:path w="335279" h="249554">
                  <a:moveTo>
                    <a:pt x="30220" y="53340"/>
                  </a:moveTo>
                  <a:lnTo>
                    <a:pt x="28391" y="54589"/>
                  </a:lnTo>
                  <a:lnTo>
                    <a:pt x="29285" y="54109"/>
                  </a:lnTo>
                  <a:lnTo>
                    <a:pt x="30220" y="53340"/>
                  </a:lnTo>
                  <a:close/>
                </a:path>
                <a:path w="335279" h="249554">
                  <a:moveTo>
                    <a:pt x="29285" y="54109"/>
                  </a:moveTo>
                  <a:lnTo>
                    <a:pt x="28391" y="54589"/>
                  </a:lnTo>
                  <a:lnTo>
                    <a:pt x="28703" y="54589"/>
                  </a:lnTo>
                  <a:lnTo>
                    <a:pt x="29285" y="54109"/>
                  </a:lnTo>
                  <a:close/>
                </a:path>
                <a:path w="335279" h="249554">
                  <a:moveTo>
                    <a:pt x="231311" y="53340"/>
                  </a:moveTo>
                  <a:lnTo>
                    <a:pt x="232110" y="53996"/>
                  </a:lnTo>
                  <a:lnTo>
                    <a:pt x="233216" y="54589"/>
                  </a:lnTo>
                  <a:lnTo>
                    <a:pt x="231311" y="53340"/>
                  </a:lnTo>
                  <a:close/>
                </a:path>
                <a:path w="335279" h="249554">
                  <a:moveTo>
                    <a:pt x="267752" y="53340"/>
                  </a:moveTo>
                  <a:lnTo>
                    <a:pt x="231311" y="53340"/>
                  </a:lnTo>
                  <a:lnTo>
                    <a:pt x="233216" y="54589"/>
                  </a:lnTo>
                  <a:lnTo>
                    <a:pt x="269273" y="54589"/>
                  </a:lnTo>
                  <a:lnTo>
                    <a:pt x="267752" y="53340"/>
                  </a:lnTo>
                  <a:close/>
                </a:path>
                <a:path w="335279" h="249554">
                  <a:moveTo>
                    <a:pt x="30721" y="53340"/>
                  </a:moveTo>
                  <a:lnTo>
                    <a:pt x="30220" y="53340"/>
                  </a:lnTo>
                  <a:lnTo>
                    <a:pt x="29285" y="54109"/>
                  </a:lnTo>
                  <a:lnTo>
                    <a:pt x="30721" y="53340"/>
                  </a:lnTo>
                  <a:close/>
                </a:path>
                <a:path w="335279" h="249554">
                  <a:moveTo>
                    <a:pt x="201321" y="37483"/>
                  </a:moveTo>
                  <a:lnTo>
                    <a:pt x="232110" y="53996"/>
                  </a:lnTo>
                  <a:lnTo>
                    <a:pt x="231311" y="53340"/>
                  </a:lnTo>
                  <a:lnTo>
                    <a:pt x="267752" y="53340"/>
                  </a:lnTo>
                  <a:lnTo>
                    <a:pt x="248843" y="37802"/>
                  </a:lnTo>
                  <a:lnTo>
                    <a:pt x="202355" y="37802"/>
                  </a:lnTo>
                  <a:lnTo>
                    <a:pt x="201321" y="37483"/>
                  </a:lnTo>
                  <a:close/>
                </a:path>
                <a:path w="335279" h="249554">
                  <a:moveTo>
                    <a:pt x="61309" y="36934"/>
                  </a:moveTo>
                  <a:lnTo>
                    <a:pt x="59176" y="37802"/>
                  </a:lnTo>
                  <a:lnTo>
                    <a:pt x="60389" y="37427"/>
                  </a:lnTo>
                  <a:lnTo>
                    <a:pt x="61309" y="36934"/>
                  </a:lnTo>
                  <a:close/>
                </a:path>
                <a:path w="335279" h="249554">
                  <a:moveTo>
                    <a:pt x="60389" y="37427"/>
                  </a:moveTo>
                  <a:lnTo>
                    <a:pt x="59176" y="37802"/>
                  </a:lnTo>
                  <a:lnTo>
                    <a:pt x="59689" y="37802"/>
                  </a:lnTo>
                  <a:lnTo>
                    <a:pt x="60389" y="37427"/>
                  </a:lnTo>
                  <a:close/>
                </a:path>
                <a:path w="335279" h="249554">
                  <a:moveTo>
                    <a:pt x="200298" y="36934"/>
                  </a:moveTo>
                  <a:lnTo>
                    <a:pt x="201321" y="37483"/>
                  </a:lnTo>
                  <a:lnTo>
                    <a:pt x="202355" y="37802"/>
                  </a:lnTo>
                  <a:lnTo>
                    <a:pt x="200298" y="36934"/>
                  </a:lnTo>
                  <a:close/>
                </a:path>
                <a:path w="335279" h="249554">
                  <a:moveTo>
                    <a:pt x="247786" y="36934"/>
                  </a:moveTo>
                  <a:lnTo>
                    <a:pt x="200298" y="36934"/>
                  </a:lnTo>
                  <a:lnTo>
                    <a:pt x="202355" y="37802"/>
                  </a:lnTo>
                  <a:lnTo>
                    <a:pt x="248843" y="37802"/>
                  </a:lnTo>
                  <a:lnTo>
                    <a:pt x="247786" y="36934"/>
                  </a:lnTo>
                  <a:close/>
                </a:path>
                <a:path w="335279" h="249554">
                  <a:moveTo>
                    <a:pt x="167314" y="26965"/>
                  </a:moveTo>
                  <a:lnTo>
                    <a:pt x="201321" y="37483"/>
                  </a:lnTo>
                  <a:lnTo>
                    <a:pt x="200298" y="36934"/>
                  </a:lnTo>
                  <a:lnTo>
                    <a:pt x="247786" y="36934"/>
                  </a:lnTo>
                  <a:lnTo>
                    <a:pt x="245180" y="34792"/>
                  </a:lnTo>
                  <a:lnTo>
                    <a:pt x="230805" y="27081"/>
                  </a:lnTo>
                  <a:lnTo>
                    <a:pt x="168446" y="27081"/>
                  </a:lnTo>
                  <a:lnTo>
                    <a:pt x="167314" y="26965"/>
                  </a:lnTo>
                  <a:close/>
                </a:path>
                <a:path w="335279" h="249554">
                  <a:moveTo>
                    <a:pt x="61984" y="36934"/>
                  </a:moveTo>
                  <a:lnTo>
                    <a:pt x="61309" y="36934"/>
                  </a:lnTo>
                  <a:lnTo>
                    <a:pt x="60389" y="37427"/>
                  </a:lnTo>
                  <a:lnTo>
                    <a:pt x="61984" y="36934"/>
                  </a:lnTo>
                  <a:close/>
                </a:path>
                <a:path w="335279" h="249554">
                  <a:moveTo>
                    <a:pt x="95371" y="26609"/>
                  </a:moveTo>
                  <a:lnTo>
                    <a:pt x="93161" y="27081"/>
                  </a:lnTo>
                  <a:lnTo>
                    <a:pt x="94217" y="26965"/>
                  </a:lnTo>
                  <a:lnTo>
                    <a:pt x="95371" y="26609"/>
                  </a:lnTo>
                  <a:close/>
                </a:path>
                <a:path w="335279" h="249554">
                  <a:moveTo>
                    <a:pt x="94184" y="26975"/>
                  </a:moveTo>
                  <a:lnTo>
                    <a:pt x="93161" y="27081"/>
                  </a:lnTo>
                  <a:lnTo>
                    <a:pt x="93843" y="27081"/>
                  </a:lnTo>
                  <a:lnTo>
                    <a:pt x="94184" y="26975"/>
                  </a:lnTo>
                  <a:close/>
                </a:path>
                <a:path w="335279" h="249554">
                  <a:moveTo>
                    <a:pt x="166160" y="26609"/>
                  </a:moveTo>
                  <a:lnTo>
                    <a:pt x="167314" y="26965"/>
                  </a:lnTo>
                  <a:lnTo>
                    <a:pt x="168446" y="27081"/>
                  </a:lnTo>
                  <a:lnTo>
                    <a:pt x="166160" y="26609"/>
                  </a:lnTo>
                  <a:close/>
                </a:path>
                <a:path w="335279" h="249554">
                  <a:moveTo>
                    <a:pt x="229924" y="26609"/>
                  </a:moveTo>
                  <a:lnTo>
                    <a:pt x="166160" y="26609"/>
                  </a:lnTo>
                  <a:lnTo>
                    <a:pt x="168446" y="27081"/>
                  </a:lnTo>
                  <a:lnTo>
                    <a:pt x="230805" y="27081"/>
                  </a:lnTo>
                  <a:lnTo>
                    <a:pt x="229924" y="26609"/>
                  </a:lnTo>
                  <a:close/>
                </a:path>
                <a:path w="335279" h="249554">
                  <a:moveTo>
                    <a:pt x="97741" y="26609"/>
                  </a:moveTo>
                  <a:lnTo>
                    <a:pt x="95371" y="26609"/>
                  </a:lnTo>
                  <a:lnTo>
                    <a:pt x="94184" y="26975"/>
                  </a:lnTo>
                  <a:lnTo>
                    <a:pt x="97741" y="26609"/>
                  </a:lnTo>
                  <a:close/>
                </a:path>
                <a:path w="335279" h="249554">
                  <a:moveTo>
                    <a:pt x="223376" y="23096"/>
                  </a:moveTo>
                  <a:lnTo>
                    <a:pt x="131794" y="23096"/>
                  </a:lnTo>
                  <a:lnTo>
                    <a:pt x="130619" y="23217"/>
                  </a:lnTo>
                  <a:lnTo>
                    <a:pt x="167314" y="26965"/>
                  </a:lnTo>
                  <a:lnTo>
                    <a:pt x="166160" y="26609"/>
                  </a:lnTo>
                  <a:lnTo>
                    <a:pt x="229924" y="26609"/>
                  </a:lnTo>
                  <a:lnTo>
                    <a:pt x="223376" y="23096"/>
                  </a:lnTo>
                  <a:close/>
                </a:path>
                <a:path w="335279" h="249554">
                  <a:moveTo>
                    <a:pt x="131794" y="23096"/>
                  </a:moveTo>
                  <a:lnTo>
                    <a:pt x="129432" y="23096"/>
                  </a:lnTo>
                  <a:lnTo>
                    <a:pt x="130619" y="23217"/>
                  </a:lnTo>
                  <a:lnTo>
                    <a:pt x="131794" y="23096"/>
                  </a:lnTo>
                  <a:close/>
                </a:path>
              </a:pathLst>
            </a:custGeom>
            <a:solidFill>
              <a:srgbClr val="005A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09986" y="5824765"/>
              <a:ext cx="281940" cy="127635"/>
            </a:xfrm>
            <a:custGeom>
              <a:avLst/>
              <a:gdLst/>
              <a:ahLst/>
              <a:cxnLst/>
              <a:rect l="l" t="t" r="r" b="b"/>
              <a:pathLst>
                <a:path w="281940" h="127635">
                  <a:moveTo>
                    <a:pt x="22277" y="0"/>
                  </a:moveTo>
                  <a:lnTo>
                    <a:pt x="19615" y="4179"/>
                  </a:lnTo>
                  <a:lnTo>
                    <a:pt x="5097" y="44721"/>
                  </a:lnTo>
                  <a:lnTo>
                    <a:pt x="0" y="88887"/>
                  </a:lnTo>
                  <a:lnTo>
                    <a:pt x="4409" y="127083"/>
                  </a:lnTo>
                  <a:lnTo>
                    <a:pt x="281787" y="122377"/>
                  </a:lnTo>
                  <a:lnTo>
                    <a:pt x="22277" y="0"/>
                  </a:lnTo>
                  <a:close/>
                </a:path>
              </a:pathLst>
            </a:custGeom>
            <a:solidFill>
              <a:srgbClr val="E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998673" y="5820094"/>
              <a:ext cx="45085" cy="132080"/>
            </a:xfrm>
            <a:custGeom>
              <a:avLst/>
              <a:gdLst/>
              <a:ahLst/>
              <a:cxnLst/>
              <a:rect l="l" t="t" r="r" b="b"/>
              <a:pathLst>
                <a:path w="45084" h="132079">
                  <a:moveTo>
                    <a:pt x="23684" y="0"/>
                  </a:moveTo>
                  <a:lnTo>
                    <a:pt x="15960" y="14265"/>
                  </a:lnTo>
                  <a:lnTo>
                    <a:pt x="4073" y="52517"/>
                  </a:lnTo>
                  <a:lnTo>
                    <a:pt x="3" y="92606"/>
                  </a:lnTo>
                  <a:lnTo>
                    <a:pt x="0" y="94960"/>
                  </a:lnTo>
                  <a:lnTo>
                    <a:pt x="3758" y="131957"/>
                  </a:lnTo>
                  <a:lnTo>
                    <a:pt x="27008" y="131563"/>
                  </a:lnTo>
                  <a:lnTo>
                    <a:pt x="26552" y="129342"/>
                  </a:lnTo>
                  <a:lnTo>
                    <a:pt x="26778" y="129342"/>
                  </a:lnTo>
                  <a:lnTo>
                    <a:pt x="23214" y="94960"/>
                  </a:lnTo>
                  <a:lnTo>
                    <a:pt x="22970" y="94960"/>
                  </a:lnTo>
                  <a:lnTo>
                    <a:pt x="22970" y="92606"/>
                  </a:lnTo>
                  <a:lnTo>
                    <a:pt x="23215" y="92606"/>
                  </a:lnTo>
                  <a:lnTo>
                    <a:pt x="26775" y="58255"/>
                  </a:lnTo>
                  <a:lnTo>
                    <a:pt x="26552" y="58255"/>
                  </a:lnTo>
                  <a:lnTo>
                    <a:pt x="27009" y="55999"/>
                  </a:lnTo>
                  <a:lnTo>
                    <a:pt x="27252" y="55999"/>
                  </a:lnTo>
                  <a:lnTo>
                    <a:pt x="37114" y="24239"/>
                  </a:lnTo>
                  <a:lnTo>
                    <a:pt x="36839" y="24239"/>
                  </a:lnTo>
                  <a:lnTo>
                    <a:pt x="37753" y="22182"/>
                  </a:lnTo>
                  <a:lnTo>
                    <a:pt x="37947" y="22182"/>
                  </a:lnTo>
                  <a:lnTo>
                    <a:pt x="44583" y="9855"/>
                  </a:lnTo>
                  <a:lnTo>
                    <a:pt x="23684" y="0"/>
                  </a:lnTo>
                  <a:close/>
                </a:path>
                <a:path w="45084" h="132079">
                  <a:moveTo>
                    <a:pt x="26552" y="129342"/>
                  </a:moveTo>
                  <a:lnTo>
                    <a:pt x="27008" y="131563"/>
                  </a:lnTo>
                  <a:lnTo>
                    <a:pt x="26891" y="130432"/>
                  </a:lnTo>
                  <a:lnTo>
                    <a:pt x="26552" y="129342"/>
                  </a:lnTo>
                  <a:close/>
                </a:path>
                <a:path w="45084" h="132079">
                  <a:moveTo>
                    <a:pt x="26891" y="130432"/>
                  </a:moveTo>
                  <a:lnTo>
                    <a:pt x="27008" y="131563"/>
                  </a:lnTo>
                  <a:lnTo>
                    <a:pt x="27241" y="131559"/>
                  </a:lnTo>
                  <a:lnTo>
                    <a:pt x="26891" y="130432"/>
                  </a:lnTo>
                  <a:close/>
                </a:path>
                <a:path w="45084" h="132079">
                  <a:moveTo>
                    <a:pt x="26778" y="129342"/>
                  </a:moveTo>
                  <a:lnTo>
                    <a:pt x="26552" y="129342"/>
                  </a:lnTo>
                  <a:lnTo>
                    <a:pt x="26891" y="130432"/>
                  </a:lnTo>
                  <a:lnTo>
                    <a:pt x="26778" y="129342"/>
                  </a:lnTo>
                  <a:close/>
                </a:path>
                <a:path w="45084" h="132079">
                  <a:moveTo>
                    <a:pt x="23092" y="93783"/>
                  </a:moveTo>
                  <a:lnTo>
                    <a:pt x="22970" y="94960"/>
                  </a:lnTo>
                  <a:lnTo>
                    <a:pt x="23214" y="94960"/>
                  </a:lnTo>
                  <a:lnTo>
                    <a:pt x="23092" y="93783"/>
                  </a:lnTo>
                  <a:close/>
                </a:path>
                <a:path w="45084" h="132079">
                  <a:moveTo>
                    <a:pt x="23215" y="92606"/>
                  </a:moveTo>
                  <a:lnTo>
                    <a:pt x="22970" y="92606"/>
                  </a:lnTo>
                  <a:lnTo>
                    <a:pt x="23092" y="93783"/>
                  </a:lnTo>
                  <a:lnTo>
                    <a:pt x="23215" y="92606"/>
                  </a:lnTo>
                  <a:close/>
                </a:path>
                <a:path w="45084" h="132079">
                  <a:moveTo>
                    <a:pt x="27009" y="55999"/>
                  </a:moveTo>
                  <a:lnTo>
                    <a:pt x="26552" y="58255"/>
                  </a:lnTo>
                  <a:lnTo>
                    <a:pt x="26887" y="57175"/>
                  </a:lnTo>
                  <a:lnTo>
                    <a:pt x="27009" y="55999"/>
                  </a:lnTo>
                  <a:close/>
                </a:path>
                <a:path w="45084" h="132079">
                  <a:moveTo>
                    <a:pt x="26887" y="57175"/>
                  </a:moveTo>
                  <a:lnTo>
                    <a:pt x="26552" y="58255"/>
                  </a:lnTo>
                  <a:lnTo>
                    <a:pt x="26775" y="58255"/>
                  </a:lnTo>
                  <a:lnTo>
                    <a:pt x="26887" y="57175"/>
                  </a:lnTo>
                  <a:close/>
                </a:path>
                <a:path w="45084" h="132079">
                  <a:moveTo>
                    <a:pt x="27252" y="55999"/>
                  </a:moveTo>
                  <a:lnTo>
                    <a:pt x="27009" y="55999"/>
                  </a:lnTo>
                  <a:lnTo>
                    <a:pt x="26887" y="57175"/>
                  </a:lnTo>
                  <a:lnTo>
                    <a:pt x="27252" y="55999"/>
                  </a:lnTo>
                  <a:close/>
                </a:path>
                <a:path w="45084" h="132079">
                  <a:moveTo>
                    <a:pt x="37753" y="22182"/>
                  </a:moveTo>
                  <a:lnTo>
                    <a:pt x="36839" y="24239"/>
                  </a:lnTo>
                  <a:lnTo>
                    <a:pt x="37490" y="23030"/>
                  </a:lnTo>
                  <a:lnTo>
                    <a:pt x="37753" y="22182"/>
                  </a:lnTo>
                  <a:close/>
                </a:path>
                <a:path w="45084" h="132079">
                  <a:moveTo>
                    <a:pt x="37490" y="23030"/>
                  </a:moveTo>
                  <a:lnTo>
                    <a:pt x="36839" y="24239"/>
                  </a:lnTo>
                  <a:lnTo>
                    <a:pt x="37114" y="24239"/>
                  </a:lnTo>
                  <a:lnTo>
                    <a:pt x="37490" y="23030"/>
                  </a:lnTo>
                  <a:close/>
                </a:path>
                <a:path w="45084" h="132079">
                  <a:moveTo>
                    <a:pt x="37947" y="22182"/>
                  </a:moveTo>
                  <a:lnTo>
                    <a:pt x="37753" y="22182"/>
                  </a:lnTo>
                  <a:lnTo>
                    <a:pt x="37490" y="23030"/>
                  </a:lnTo>
                  <a:lnTo>
                    <a:pt x="37947" y="22182"/>
                  </a:lnTo>
                  <a:close/>
                </a:path>
              </a:pathLst>
            </a:custGeom>
            <a:solidFill>
              <a:srgbClr val="005A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70839" y="3991035"/>
              <a:ext cx="4171315" cy="2018030"/>
            </a:xfrm>
            <a:custGeom>
              <a:avLst/>
              <a:gdLst/>
              <a:ahLst/>
              <a:cxnLst/>
              <a:rect l="l" t="t" r="r" b="b"/>
              <a:pathLst>
                <a:path w="4171315" h="2018029">
                  <a:moveTo>
                    <a:pt x="0" y="0"/>
                  </a:moveTo>
                  <a:lnTo>
                    <a:pt x="1172222" y="2017692"/>
                  </a:lnTo>
                  <a:lnTo>
                    <a:pt x="2202104" y="2000219"/>
                  </a:lnTo>
                  <a:lnTo>
                    <a:pt x="1188834" y="2000219"/>
                  </a:lnTo>
                  <a:lnTo>
                    <a:pt x="1178623" y="1994474"/>
                  </a:lnTo>
                  <a:lnTo>
                    <a:pt x="1185429" y="1994358"/>
                  </a:lnTo>
                  <a:lnTo>
                    <a:pt x="57284" y="52586"/>
                  </a:lnTo>
                  <a:lnTo>
                    <a:pt x="23721" y="36758"/>
                  </a:lnTo>
                  <a:lnTo>
                    <a:pt x="38663" y="20535"/>
                  </a:lnTo>
                  <a:lnTo>
                    <a:pt x="43546" y="20535"/>
                  </a:lnTo>
                  <a:lnTo>
                    <a:pt x="0" y="0"/>
                  </a:lnTo>
                  <a:close/>
                </a:path>
                <a:path w="4171315" h="2018029">
                  <a:moveTo>
                    <a:pt x="1185429" y="1994358"/>
                  </a:moveTo>
                  <a:lnTo>
                    <a:pt x="1178623" y="1994474"/>
                  </a:lnTo>
                  <a:lnTo>
                    <a:pt x="1188834" y="2000219"/>
                  </a:lnTo>
                  <a:lnTo>
                    <a:pt x="1185429" y="1994358"/>
                  </a:lnTo>
                  <a:close/>
                </a:path>
                <a:path w="4171315" h="2018029">
                  <a:moveTo>
                    <a:pt x="4071115" y="1945396"/>
                  </a:moveTo>
                  <a:lnTo>
                    <a:pt x="1185429" y="1994358"/>
                  </a:lnTo>
                  <a:lnTo>
                    <a:pt x="1188834" y="2000219"/>
                  </a:lnTo>
                  <a:lnTo>
                    <a:pt x="2202104" y="2000219"/>
                  </a:lnTo>
                  <a:lnTo>
                    <a:pt x="4170692" y="1966821"/>
                  </a:lnTo>
                  <a:lnTo>
                    <a:pt x="4170127" y="1966554"/>
                  </a:lnTo>
                  <a:lnTo>
                    <a:pt x="4115981" y="1966554"/>
                  </a:lnTo>
                  <a:lnTo>
                    <a:pt x="4071115" y="1945396"/>
                  </a:lnTo>
                  <a:close/>
                </a:path>
                <a:path w="4171315" h="2018029">
                  <a:moveTo>
                    <a:pt x="4120705" y="1944555"/>
                  </a:moveTo>
                  <a:lnTo>
                    <a:pt x="4071115" y="1945396"/>
                  </a:lnTo>
                  <a:lnTo>
                    <a:pt x="4115981" y="1966554"/>
                  </a:lnTo>
                  <a:lnTo>
                    <a:pt x="4120705" y="1944555"/>
                  </a:lnTo>
                  <a:close/>
                </a:path>
                <a:path w="4171315" h="2018029">
                  <a:moveTo>
                    <a:pt x="4123478" y="1944555"/>
                  </a:moveTo>
                  <a:lnTo>
                    <a:pt x="4120705" y="1944555"/>
                  </a:lnTo>
                  <a:lnTo>
                    <a:pt x="4115981" y="1966554"/>
                  </a:lnTo>
                  <a:lnTo>
                    <a:pt x="4170127" y="1966554"/>
                  </a:lnTo>
                  <a:lnTo>
                    <a:pt x="4123478" y="1944555"/>
                  </a:lnTo>
                  <a:close/>
                </a:path>
                <a:path w="4171315" h="2018029">
                  <a:moveTo>
                    <a:pt x="43546" y="20535"/>
                  </a:moveTo>
                  <a:lnTo>
                    <a:pt x="38663" y="20535"/>
                  </a:lnTo>
                  <a:lnTo>
                    <a:pt x="57284" y="52586"/>
                  </a:lnTo>
                  <a:lnTo>
                    <a:pt x="4071115" y="1945396"/>
                  </a:lnTo>
                  <a:lnTo>
                    <a:pt x="4120705" y="1944555"/>
                  </a:lnTo>
                  <a:lnTo>
                    <a:pt x="4123478" y="1944555"/>
                  </a:lnTo>
                  <a:lnTo>
                    <a:pt x="43546" y="20535"/>
                  </a:lnTo>
                  <a:close/>
                </a:path>
                <a:path w="4171315" h="2018029">
                  <a:moveTo>
                    <a:pt x="38663" y="20535"/>
                  </a:moveTo>
                  <a:lnTo>
                    <a:pt x="23721" y="36758"/>
                  </a:lnTo>
                  <a:lnTo>
                    <a:pt x="57284" y="52586"/>
                  </a:lnTo>
                  <a:lnTo>
                    <a:pt x="38663" y="2053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53057" y="4327372"/>
              <a:ext cx="364309" cy="2204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795945" y="4327372"/>
              <a:ext cx="187359" cy="2204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430843" y="5509333"/>
              <a:ext cx="417896" cy="22046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744254" y="5509333"/>
              <a:ext cx="185046" cy="2204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547299" y="5697464"/>
              <a:ext cx="331348" cy="2204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979409" y="3822831"/>
              <a:ext cx="277569" cy="20096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283848" y="5895052"/>
              <a:ext cx="100050" cy="9982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240039" y="6029888"/>
              <a:ext cx="254438" cy="22046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421693" y="5869447"/>
              <a:ext cx="182583" cy="22046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295513" y="5945893"/>
              <a:ext cx="99974" cy="9979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134225" y="3953674"/>
              <a:ext cx="100012" cy="9983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78367" y="6123444"/>
              <a:ext cx="554712" cy="48157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03207" y="6178301"/>
              <a:ext cx="3209925" cy="390525"/>
            </a:xfrm>
            <a:custGeom>
              <a:avLst/>
              <a:gdLst/>
              <a:ahLst/>
              <a:cxnLst/>
              <a:rect l="l" t="t" r="r" b="b"/>
              <a:pathLst>
                <a:path w="3209925" h="390525">
                  <a:moveTo>
                    <a:pt x="0" y="65007"/>
                  </a:moveTo>
                  <a:lnTo>
                    <a:pt x="5104" y="39706"/>
                  </a:lnTo>
                  <a:lnTo>
                    <a:pt x="19029" y="19042"/>
                  </a:lnTo>
                  <a:lnTo>
                    <a:pt x="39691" y="5109"/>
                  </a:lnTo>
                  <a:lnTo>
                    <a:pt x="65006" y="0"/>
                  </a:lnTo>
                  <a:lnTo>
                    <a:pt x="3144499" y="0"/>
                  </a:lnTo>
                  <a:lnTo>
                    <a:pt x="3169828" y="5109"/>
                  </a:lnTo>
                  <a:lnTo>
                    <a:pt x="3190499" y="19042"/>
                  </a:lnTo>
                  <a:lnTo>
                    <a:pt x="3204430" y="39706"/>
                  </a:lnTo>
                  <a:lnTo>
                    <a:pt x="3209536" y="65007"/>
                  </a:lnTo>
                  <a:lnTo>
                    <a:pt x="3209536" y="325099"/>
                  </a:lnTo>
                  <a:lnTo>
                    <a:pt x="3204430" y="350418"/>
                  </a:lnTo>
                  <a:lnTo>
                    <a:pt x="3190499" y="371091"/>
                  </a:lnTo>
                  <a:lnTo>
                    <a:pt x="3169828" y="385028"/>
                  </a:lnTo>
                  <a:lnTo>
                    <a:pt x="3144499" y="390137"/>
                  </a:lnTo>
                  <a:lnTo>
                    <a:pt x="65006" y="390137"/>
                  </a:lnTo>
                  <a:lnTo>
                    <a:pt x="39691" y="385028"/>
                  </a:lnTo>
                  <a:lnTo>
                    <a:pt x="19029" y="371091"/>
                  </a:lnTo>
                  <a:lnTo>
                    <a:pt x="5104" y="350418"/>
                  </a:lnTo>
                  <a:lnTo>
                    <a:pt x="0" y="325099"/>
                  </a:lnTo>
                  <a:lnTo>
                    <a:pt x="0" y="65007"/>
                  </a:lnTo>
                  <a:close/>
                </a:path>
              </a:pathLst>
            </a:custGeom>
            <a:ln w="12700">
              <a:solidFill>
                <a:srgbClr val="005A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3549" y="1243332"/>
              <a:ext cx="479958" cy="24383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09446" y="1243332"/>
              <a:ext cx="1334772" cy="24383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608836" y="1243332"/>
              <a:ext cx="731888" cy="24383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04616" y="1243332"/>
              <a:ext cx="512063" cy="24383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74591" y="1243332"/>
              <a:ext cx="269748" cy="243839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340603" y="1243332"/>
              <a:ext cx="1410332" cy="24383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828408" y="1243332"/>
              <a:ext cx="426720" cy="24383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3549" y="1487172"/>
              <a:ext cx="2439062" cy="243839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62988" y="1487172"/>
              <a:ext cx="3180923" cy="243839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63549" y="1730959"/>
              <a:ext cx="1611805" cy="244144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79068" y="1730959"/>
              <a:ext cx="115824" cy="244144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46708" y="1730959"/>
              <a:ext cx="760984" cy="244144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98980" y="1730959"/>
              <a:ext cx="115824" cy="24414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166871" y="1730959"/>
              <a:ext cx="1897738" cy="244144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938011" y="1730959"/>
              <a:ext cx="115824" cy="24414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105651" y="1730959"/>
              <a:ext cx="377951" cy="24414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99224" y="1730959"/>
              <a:ext cx="757427" cy="24414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63549" y="1975104"/>
              <a:ext cx="2733093" cy="243839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246120" y="1975104"/>
              <a:ext cx="115823" cy="243839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92423" y="1975104"/>
              <a:ext cx="288036" cy="243839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761231" y="1975104"/>
              <a:ext cx="662025" cy="243839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303530" y="1953250"/>
            <a:ext cx="1600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5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∠</a:t>
            </a:r>
            <a:endParaRPr sz="1600">
              <a:latin typeface="DejaVu Serif Condensed"/>
              <a:cs typeface="DejaVu Serif Condensed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4493003" y="1975104"/>
            <a:ext cx="1851025" cy="243840"/>
            <a:chOff x="4493003" y="1975104"/>
            <a:chExt cx="1851025" cy="243840"/>
          </a:xfrm>
        </p:grpSpPr>
        <p:sp>
          <p:nvSpPr>
            <p:cNvPr id="46" name="object 46"/>
            <p:cNvSpPr/>
            <p:nvPr/>
          </p:nvSpPr>
          <p:spPr>
            <a:xfrm>
              <a:off x="4493003" y="1975104"/>
              <a:ext cx="292608" cy="243839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727699" y="1975104"/>
              <a:ext cx="262127" cy="243839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47155" y="1975104"/>
              <a:ext cx="455167" cy="243839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288531" y="1975104"/>
              <a:ext cx="1054988" cy="243839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650836" y="2197090"/>
            <a:ext cx="1600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5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∠</a:t>
            </a:r>
            <a:endParaRPr sz="1600">
              <a:latin typeface="DejaVu Serif Condensed"/>
              <a:cs typeface="DejaVu Serif Condensed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663549" y="850391"/>
            <a:ext cx="10809605" cy="5648960"/>
            <a:chOff x="663549" y="850391"/>
            <a:chExt cx="10809605" cy="5648960"/>
          </a:xfrm>
        </p:grpSpPr>
        <p:sp>
          <p:nvSpPr>
            <p:cNvPr id="52" name="object 52"/>
            <p:cNvSpPr/>
            <p:nvPr/>
          </p:nvSpPr>
          <p:spPr>
            <a:xfrm>
              <a:off x="840638" y="2218944"/>
              <a:ext cx="298703" cy="243839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050950" y="2218944"/>
              <a:ext cx="262128" cy="243839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39926" y="2218944"/>
              <a:ext cx="402335" cy="243839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508127" y="2218944"/>
              <a:ext cx="195072" cy="243839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05663" y="2218944"/>
              <a:ext cx="1053213" cy="243839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599692" y="2218944"/>
              <a:ext cx="648081" cy="243839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176016" y="2218944"/>
              <a:ext cx="1075433" cy="243839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91000" y="2218944"/>
              <a:ext cx="311505" cy="243839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346699" y="2218944"/>
              <a:ext cx="219456" cy="243839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3549" y="850391"/>
              <a:ext cx="1902584" cy="335279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19860" y="850391"/>
              <a:ext cx="310895" cy="335279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666748" y="850391"/>
              <a:ext cx="1720595" cy="335279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020775" y="4040451"/>
              <a:ext cx="1475613" cy="274624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287903" y="6255105"/>
              <a:ext cx="1301244" cy="244144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534916" y="6255105"/>
              <a:ext cx="1247241" cy="244144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733031" y="6255105"/>
              <a:ext cx="333755" cy="244144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5536" y="6255105"/>
              <a:ext cx="128016" cy="244144"/>
            </a:xfrm>
            <a:prstGeom prst="rect">
              <a:avLst/>
            </a:prstGeom>
            <a:blipFill>
              <a:blip r:embed="rId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675120" y="1091183"/>
              <a:ext cx="4797551" cy="2444495"/>
            </a:xfrm>
            <a:prstGeom prst="rect">
              <a:avLst/>
            </a:prstGeom>
            <a:blipFill>
              <a:blip r:embed="rId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032052" y="4356224"/>
              <a:ext cx="1623189" cy="243839"/>
            </a:xfrm>
            <a:prstGeom prst="rect">
              <a:avLst/>
            </a:prstGeom>
            <a:blipFill>
              <a:blip r:embed="rId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032052" y="4999611"/>
              <a:ext cx="3249297" cy="243840"/>
            </a:xfrm>
            <a:prstGeom prst="rect">
              <a:avLst/>
            </a:prstGeom>
            <a:blipFill>
              <a:blip r:embed="rId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032052" y="5243146"/>
              <a:ext cx="2807337" cy="244144"/>
            </a:xfrm>
            <a:prstGeom prst="rect">
              <a:avLst/>
            </a:prstGeom>
            <a:blipFill>
              <a:blip r:embed="rId5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742692" y="5243146"/>
              <a:ext cx="597408" cy="244144"/>
            </a:xfrm>
            <a:prstGeom prst="rect">
              <a:avLst/>
            </a:prstGeom>
            <a:blipFill>
              <a:blip r:embed="rId5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190748" y="5243146"/>
              <a:ext cx="97536" cy="244144"/>
            </a:xfrm>
            <a:prstGeom prst="rect">
              <a:avLst/>
            </a:prstGeom>
            <a:blipFill>
              <a:blip r:embed="rId5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1019367" y="4259825"/>
            <a:ext cx="2475865" cy="21869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539875">
              <a:lnSpc>
                <a:spcPct val="100000"/>
              </a:lnSpc>
              <a:spcBef>
                <a:spcPts val="695"/>
              </a:spcBef>
            </a:pPr>
            <a:r>
              <a:rPr sz="1600" i="1" spc="-175" dirty="0">
                <a:solidFill>
                  <a:srgbClr val="3F3F3F"/>
                </a:solidFill>
                <a:latin typeface="Arial"/>
                <a:cs typeface="Arial"/>
              </a:rPr>
              <a:t>ABC</a:t>
            </a:r>
            <a:r>
              <a:rPr sz="1600" spc="-175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spc="-50" dirty="0">
                <a:solidFill>
                  <a:srgbClr val="3F3F3F"/>
                </a:solidFill>
                <a:latin typeface="Arial"/>
                <a:cs typeface="Arial"/>
              </a:rPr>
              <a:t>m </a:t>
            </a:r>
            <a:r>
              <a:rPr sz="1600" spc="-15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∠ </a:t>
            </a:r>
            <a:r>
              <a:rPr sz="1600" i="1" spc="-14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+ </a:t>
            </a:r>
            <a:r>
              <a:rPr sz="1600" spc="-50" dirty="0">
                <a:solidFill>
                  <a:srgbClr val="3F3F3F"/>
                </a:solidFill>
                <a:latin typeface="Arial"/>
                <a:cs typeface="Arial"/>
              </a:rPr>
              <a:t>m </a:t>
            </a:r>
            <a:r>
              <a:rPr sz="1600" spc="-15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∠ </a:t>
            </a:r>
            <a:r>
              <a:rPr sz="1600" i="1" spc="-195" dirty="0">
                <a:solidFill>
                  <a:srgbClr val="3F3F3F"/>
                </a:solidFill>
                <a:latin typeface="Arial"/>
                <a:cs typeface="Arial"/>
              </a:rPr>
              <a:t>B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+ </a:t>
            </a:r>
            <a:r>
              <a:rPr sz="1600" spc="-50" dirty="0">
                <a:solidFill>
                  <a:srgbClr val="3F3F3F"/>
                </a:solidFill>
                <a:latin typeface="Arial"/>
                <a:cs typeface="Arial"/>
              </a:rPr>
              <a:t>m </a:t>
            </a:r>
            <a:r>
              <a:rPr sz="1600" spc="-15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∠ </a:t>
            </a:r>
            <a:r>
              <a:rPr sz="1600" i="1" spc="-315" dirty="0">
                <a:solidFill>
                  <a:srgbClr val="3F3F3F"/>
                </a:solidFill>
                <a:latin typeface="Arial"/>
                <a:cs typeface="Arial"/>
              </a:rPr>
              <a:t>C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r>
              <a:rPr sz="1600" spc="-229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spc="-85" dirty="0">
                <a:solidFill>
                  <a:srgbClr val="3F3F3F"/>
                </a:solidFill>
                <a:latin typeface="Arial"/>
                <a:cs typeface="Arial"/>
              </a:rPr>
              <a:t>180°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340"/>
              </a:spcBef>
            </a:pPr>
            <a:r>
              <a:rPr sz="1600" i="1" spc="-105" dirty="0">
                <a:solidFill>
                  <a:srgbClr val="3F3F3F"/>
                </a:solidFill>
                <a:latin typeface="Arial"/>
                <a:cs typeface="Arial"/>
              </a:rPr>
              <a:t>x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+ </a:t>
            </a:r>
            <a:r>
              <a:rPr sz="1600" spc="-85" dirty="0">
                <a:solidFill>
                  <a:srgbClr val="3F3F3F"/>
                </a:solidFill>
                <a:latin typeface="Arial"/>
                <a:cs typeface="Arial"/>
              </a:rPr>
              <a:t>125°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+ </a:t>
            </a:r>
            <a:r>
              <a:rPr sz="1600" spc="-85" dirty="0">
                <a:solidFill>
                  <a:srgbClr val="3F3F3F"/>
                </a:solidFill>
                <a:latin typeface="Arial"/>
                <a:cs typeface="Arial"/>
              </a:rPr>
              <a:t>34°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r>
              <a:rPr sz="16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spc="-85" dirty="0">
                <a:solidFill>
                  <a:srgbClr val="3F3F3F"/>
                </a:solidFill>
                <a:latin typeface="Arial"/>
                <a:cs typeface="Arial"/>
              </a:rPr>
              <a:t>180°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00"/>
              </a:spcBef>
            </a:pPr>
            <a:r>
              <a:rPr sz="1600" i="1" spc="-105" dirty="0">
                <a:solidFill>
                  <a:srgbClr val="3F3F3F"/>
                </a:solidFill>
                <a:latin typeface="Arial"/>
                <a:cs typeface="Arial"/>
              </a:rPr>
              <a:t>x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= </a:t>
            </a:r>
            <a:r>
              <a:rPr sz="1600" spc="-85" dirty="0">
                <a:solidFill>
                  <a:srgbClr val="3F3F3F"/>
                </a:solidFill>
                <a:latin typeface="Arial"/>
                <a:cs typeface="Arial"/>
              </a:rPr>
              <a:t>180° </a:t>
            </a:r>
            <a:r>
              <a:rPr sz="1600" spc="-90" dirty="0">
                <a:solidFill>
                  <a:srgbClr val="3F3F3F"/>
                </a:solidFill>
                <a:latin typeface="Arial"/>
                <a:cs typeface="Arial"/>
              </a:rPr>
              <a:t>–</a:t>
            </a:r>
            <a:r>
              <a:rPr sz="1600" spc="-5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spc="-85" dirty="0">
                <a:solidFill>
                  <a:srgbClr val="3F3F3F"/>
                </a:solidFill>
                <a:latin typeface="Arial"/>
                <a:cs typeface="Arial"/>
              </a:rPr>
              <a:t>159°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00"/>
              </a:spcBef>
            </a:pPr>
            <a:r>
              <a:rPr sz="1600" i="1" spc="-105" dirty="0">
                <a:solidFill>
                  <a:srgbClr val="3F3F3F"/>
                </a:solidFill>
                <a:latin typeface="Arial"/>
                <a:cs typeface="Arial"/>
              </a:rPr>
              <a:t>x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r>
              <a:rPr sz="1600" spc="-8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spc="-85" dirty="0">
                <a:solidFill>
                  <a:srgbClr val="3F3F3F"/>
                </a:solidFill>
                <a:latin typeface="Arial"/>
                <a:cs typeface="Arial"/>
              </a:rPr>
              <a:t>21°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691902" y="1968908"/>
            <a:ext cx="8275955" cy="2491740"/>
            <a:chOff x="691902" y="1968908"/>
            <a:chExt cx="8275955" cy="2491740"/>
          </a:xfrm>
        </p:grpSpPr>
        <p:sp>
          <p:nvSpPr>
            <p:cNvPr id="77" name="object 77"/>
            <p:cNvSpPr/>
            <p:nvPr/>
          </p:nvSpPr>
          <p:spPr>
            <a:xfrm>
              <a:off x="880567" y="2586814"/>
              <a:ext cx="382015" cy="244144"/>
            </a:xfrm>
            <a:prstGeom prst="rect">
              <a:avLst/>
            </a:prstGeom>
            <a:blipFill>
              <a:blip r:embed="rId6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167079" y="2586814"/>
              <a:ext cx="292608" cy="244144"/>
            </a:xfrm>
            <a:prstGeom prst="rect">
              <a:avLst/>
            </a:prstGeom>
            <a:blipFill>
              <a:blip r:embed="rId6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362204" y="2586814"/>
              <a:ext cx="189585" cy="244144"/>
            </a:xfrm>
            <a:prstGeom prst="rect">
              <a:avLst/>
            </a:prstGeom>
            <a:blipFill>
              <a:blip r:embed="rId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066544" y="2586814"/>
              <a:ext cx="398272" cy="244144"/>
            </a:xfrm>
            <a:prstGeom prst="rect">
              <a:avLst/>
            </a:prstGeom>
            <a:blipFill>
              <a:blip r:embed="rId6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365248" y="2586814"/>
              <a:ext cx="407365" cy="244144"/>
            </a:xfrm>
            <a:prstGeom prst="rect">
              <a:avLst/>
            </a:prstGeom>
            <a:blipFill>
              <a:blip r:embed="rId6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636771" y="2586814"/>
              <a:ext cx="188975" cy="244144"/>
            </a:xfrm>
            <a:prstGeom prst="rect">
              <a:avLst/>
            </a:prstGeom>
            <a:blipFill>
              <a:blip r:embed="rId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572507" y="2586814"/>
              <a:ext cx="378358" cy="244144"/>
            </a:xfrm>
            <a:prstGeom prst="rect">
              <a:avLst/>
            </a:prstGeom>
            <a:blipFill>
              <a:blip r:embed="rId6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856352" y="2586814"/>
              <a:ext cx="388620" cy="244144"/>
            </a:xfrm>
            <a:prstGeom prst="rect">
              <a:avLst/>
            </a:prstGeom>
            <a:blipFill>
              <a:blip r:embed="rId6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115432" y="2586814"/>
              <a:ext cx="188975" cy="244144"/>
            </a:xfrm>
            <a:prstGeom prst="rect">
              <a:avLst/>
            </a:prstGeom>
            <a:blipFill>
              <a:blip r:embed="rId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935603" y="2586814"/>
              <a:ext cx="406399" cy="244144"/>
            </a:xfrm>
            <a:prstGeom prst="rect">
              <a:avLst/>
            </a:prstGeom>
            <a:blipFill>
              <a:blip r:embed="rId6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240403" y="2586814"/>
              <a:ext cx="438912" cy="244144"/>
            </a:xfrm>
            <a:prstGeom prst="rect">
              <a:avLst/>
            </a:prstGeom>
            <a:blipFill>
              <a:blip r:embed="rId6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569587" y="2586814"/>
              <a:ext cx="188975" cy="244144"/>
            </a:xfrm>
            <a:prstGeom prst="rect">
              <a:avLst/>
            </a:prstGeom>
            <a:blipFill>
              <a:blip r:embed="rId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86281" y="3272614"/>
              <a:ext cx="1113457" cy="213664"/>
            </a:xfrm>
            <a:prstGeom prst="rect">
              <a:avLst/>
            </a:prstGeom>
            <a:blipFill>
              <a:blip r:embed="rId6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198499" y="3272614"/>
              <a:ext cx="2216787" cy="213664"/>
            </a:xfrm>
            <a:prstGeom prst="rect">
              <a:avLst/>
            </a:prstGeom>
            <a:blipFill>
              <a:blip r:embed="rId7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186281" y="3483612"/>
              <a:ext cx="3360671" cy="213359"/>
            </a:xfrm>
            <a:prstGeom prst="rect">
              <a:avLst/>
            </a:prstGeom>
            <a:blipFill>
              <a:blip r:embed="rId7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460748" y="3483612"/>
              <a:ext cx="164591" cy="213359"/>
            </a:xfrm>
            <a:prstGeom prst="rect">
              <a:avLst/>
            </a:prstGeom>
            <a:blipFill>
              <a:blip r:embed="rId7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543044" y="3483612"/>
              <a:ext cx="85344" cy="213359"/>
            </a:xfrm>
            <a:prstGeom prst="rect">
              <a:avLst/>
            </a:prstGeom>
            <a:blipFill>
              <a:blip r:embed="rId7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931156" y="3147059"/>
              <a:ext cx="3828415" cy="670560"/>
            </a:xfrm>
            <a:custGeom>
              <a:avLst/>
              <a:gdLst/>
              <a:ahLst/>
              <a:cxnLst/>
              <a:rect l="l" t="t" r="r" b="b"/>
              <a:pathLst>
                <a:path w="3828415" h="670560">
                  <a:moveTo>
                    <a:pt x="0" y="670560"/>
                  </a:moveTo>
                  <a:lnTo>
                    <a:pt x="3828303" y="670560"/>
                  </a:lnTo>
                  <a:lnTo>
                    <a:pt x="3828303" y="0"/>
                  </a:lnTo>
                  <a:lnTo>
                    <a:pt x="0" y="0"/>
                  </a:lnTo>
                  <a:lnTo>
                    <a:pt x="0" y="670560"/>
                  </a:lnTo>
                  <a:close/>
                </a:path>
              </a:pathLst>
            </a:custGeom>
            <a:ln w="9525">
              <a:solidFill>
                <a:srgbClr val="005A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91902" y="2910839"/>
              <a:ext cx="478790" cy="481965"/>
            </a:xfrm>
            <a:custGeom>
              <a:avLst/>
              <a:gdLst/>
              <a:ahLst/>
              <a:cxnLst/>
              <a:rect l="l" t="t" r="r" b="b"/>
              <a:pathLst>
                <a:path w="478790" h="481964">
                  <a:moveTo>
                    <a:pt x="239254" y="0"/>
                  </a:moveTo>
                  <a:lnTo>
                    <a:pt x="191037" y="4892"/>
                  </a:lnTo>
                  <a:lnTo>
                    <a:pt x="146128" y="18923"/>
                  </a:lnTo>
                  <a:lnTo>
                    <a:pt x="105487" y="41124"/>
                  </a:lnTo>
                  <a:lnTo>
                    <a:pt x="70078" y="70528"/>
                  </a:lnTo>
                  <a:lnTo>
                    <a:pt x="40862" y="106167"/>
                  </a:lnTo>
                  <a:lnTo>
                    <a:pt x="18802" y="147071"/>
                  </a:lnTo>
                  <a:lnTo>
                    <a:pt x="4861" y="192274"/>
                  </a:lnTo>
                  <a:lnTo>
                    <a:pt x="0" y="240807"/>
                  </a:lnTo>
                  <a:lnTo>
                    <a:pt x="4861" y="289327"/>
                  </a:lnTo>
                  <a:lnTo>
                    <a:pt x="18802" y="334520"/>
                  </a:lnTo>
                  <a:lnTo>
                    <a:pt x="40862" y="375418"/>
                  </a:lnTo>
                  <a:lnTo>
                    <a:pt x="70078" y="411052"/>
                  </a:lnTo>
                  <a:lnTo>
                    <a:pt x="105487" y="440453"/>
                  </a:lnTo>
                  <a:lnTo>
                    <a:pt x="146128" y="462653"/>
                  </a:lnTo>
                  <a:lnTo>
                    <a:pt x="191037" y="476684"/>
                  </a:lnTo>
                  <a:lnTo>
                    <a:pt x="239254" y="481576"/>
                  </a:lnTo>
                  <a:lnTo>
                    <a:pt x="287481" y="476684"/>
                  </a:lnTo>
                  <a:lnTo>
                    <a:pt x="332399" y="462653"/>
                  </a:lnTo>
                  <a:lnTo>
                    <a:pt x="373046" y="440453"/>
                  </a:lnTo>
                  <a:lnTo>
                    <a:pt x="408460" y="411052"/>
                  </a:lnTo>
                  <a:lnTo>
                    <a:pt x="437679" y="375418"/>
                  </a:lnTo>
                  <a:lnTo>
                    <a:pt x="459741" y="334520"/>
                  </a:lnTo>
                  <a:lnTo>
                    <a:pt x="473683" y="289327"/>
                  </a:lnTo>
                  <a:lnTo>
                    <a:pt x="478545" y="240807"/>
                  </a:lnTo>
                  <a:lnTo>
                    <a:pt x="473683" y="192274"/>
                  </a:lnTo>
                  <a:lnTo>
                    <a:pt x="459741" y="147071"/>
                  </a:lnTo>
                  <a:lnTo>
                    <a:pt x="437679" y="106167"/>
                  </a:lnTo>
                  <a:lnTo>
                    <a:pt x="408460" y="70528"/>
                  </a:lnTo>
                  <a:lnTo>
                    <a:pt x="373046" y="41124"/>
                  </a:lnTo>
                  <a:lnTo>
                    <a:pt x="332399" y="18923"/>
                  </a:lnTo>
                  <a:lnTo>
                    <a:pt x="287481" y="4892"/>
                  </a:lnTo>
                  <a:lnTo>
                    <a:pt x="239254" y="0"/>
                  </a:lnTo>
                  <a:close/>
                </a:path>
              </a:pathLst>
            </a:custGeom>
            <a:solidFill>
              <a:srgbClr val="005A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904722" y="3025078"/>
              <a:ext cx="69215" cy="268605"/>
            </a:xfrm>
            <a:custGeom>
              <a:avLst/>
              <a:gdLst/>
              <a:ahLst/>
              <a:cxnLst/>
              <a:rect l="l" t="t" r="r" b="b"/>
              <a:pathLst>
                <a:path w="69215" h="268604">
                  <a:moveTo>
                    <a:pt x="63581" y="0"/>
                  </a:moveTo>
                  <a:lnTo>
                    <a:pt x="15925" y="0"/>
                  </a:lnTo>
                  <a:lnTo>
                    <a:pt x="8968" y="1427"/>
                  </a:lnTo>
                  <a:lnTo>
                    <a:pt x="3990" y="5458"/>
                  </a:lnTo>
                  <a:lnTo>
                    <a:pt x="998" y="11717"/>
                  </a:lnTo>
                  <a:lnTo>
                    <a:pt x="0" y="19827"/>
                  </a:lnTo>
                  <a:lnTo>
                    <a:pt x="17236" y="161300"/>
                  </a:lnTo>
                  <a:lnTo>
                    <a:pt x="18577" y="171869"/>
                  </a:lnTo>
                  <a:lnTo>
                    <a:pt x="25184" y="178475"/>
                  </a:lnTo>
                  <a:lnTo>
                    <a:pt x="43731" y="178475"/>
                  </a:lnTo>
                  <a:lnTo>
                    <a:pt x="50337" y="171869"/>
                  </a:lnTo>
                  <a:lnTo>
                    <a:pt x="51678" y="161300"/>
                  </a:lnTo>
                  <a:lnTo>
                    <a:pt x="68884" y="19827"/>
                  </a:lnTo>
                  <a:lnTo>
                    <a:pt x="68884" y="7947"/>
                  </a:lnTo>
                  <a:lnTo>
                    <a:pt x="63581" y="0"/>
                  </a:lnTo>
                  <a:close/>
                </a:path>
                <a:path w="69215" h="268604">
                  <a:moveTo>
                    <a:pt x="34472" y="203598"/>
                  </a:moveTo>
                  <a:lnTo>
                    <a:pt x="21471" y="206136"/>
                  </a:lnTo>
                  <a:lnTo>
                    <a:pt x="10951" y="213011"/>
                  </a:lnTo>
                  <a:lnTo>
                    <a:pt x="3909" y="223111"/>
                  </a:lnTo>
                  <a:lnTo>
                    <a:pt x="1341" y="235328"/>
                  </a:lnTo>
                  <a:lnTo>
                    <a:pt x="1341" y="236639"/>
                  </a:lnTo>
                  <a:lnTo>
                    <a:pt x="3909" y="249408"/>
                  </a:lnTo>
                  <a:lnTo>
                    <a:pt x="10951" y="259447"/>
                  </a:lnTo>
                  <a:lnTo>
                    <a:pt x="21471" y="266014"/>
                  </a:lnTo>
                  <a:lnTo>
                    <a:pt x="34472" y="268368"/>
                  </a:lnTo>
                  <a:lnTo>
                    <a:pt x="47469" y="266014"/>
                  </a:lnTo>
                  <a:lnTo>
                    <a:pt x="57978" y="259447"/>
                  </a:lnTo>
                  <a:lnTo>
                    <a:pt x="65010" y="249408"/>
                  </a:lnTo>
                  <a:lnTo>
                    <a:pt x="67574" y="236639"/>
                  </a:lnTo>
                  <a:lnTo>
                    <a:pt x="67574" y="235328"/>
                  </a:lnTo>
                  <a:lnTo>
                    <a:pt x="65010" y="223111"/>
                  </a:lnTo>
                  <a:lnTo>
                    <a:pt x="57978" y="213011"/>
                  </a:lnTo>
                  <a:lnTo>
                    <a:pt x="47469" y="206136"/>
                  </a:lnTo>
                  <a:lnTo>
                    <a:pt x="34472" y="203598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378114" y="1968908"/>
              <a:ext cx="589280" cy="2491740"/>
            </a:xfrm>
            <a:custGeom>
              <a:avLst/>
              <a:gdLst/>
              <a:ahLst/>
              <a:cxnLst/>
              <a:rect l="l" t="t" r="r" b="b"/>
              <a:pathLst>
                <a:path w="589279" h="2491740">
                  <a:moveTo>
                    <a:pt x="10439" y="2178215"/>
                  </a:moveTo>
                  <a:lnTo>
                    <a:pt x="4267" y="2182619"/>
                  </a:lnTo>
                  <a:lnTo>
                    <a:pt x="1828" y="2188723"/>
                  </a:lnTo>
                  <a:lnTo>
                    <a:pt x="914" y="2190422"/>
                  </a:lnTo>
                  <a:lnTo>
                    <a:pt x="76" y="2193013"/>
                  </a:lnTo>
                  <a:lnTo>
                    <a:pt x="0" y="2199916"/>
                  </a:lnTo>
                  <a:lnTo>
                    <a:pt x="2667" y="2204229"/>
                  </a:lnTo>
                  <a:lnTo>
                    <a:pt x="5257" y="2207803"/>
                  </a:lnTo>
                  <a:lnTo>
                    <a:pt x="287274" y="2490459"/>
                  </a:lnTo>
                  <a:lnTo>
                    <a:pt x="288364" y="2491259"/>
                  </a:lnTo>
                  <a:lnTo>
                    <a:pt x="310301" y="2491259"/>
                  </a:lnTo>
                  <a:lnTo>
                    <a:pt x="311505" y="2490459"/>
                  </a:lnTo>
                  <a:lnTo>
                    <a:pt x="589194" y="2210309"/>
                  </a:lnTo>
                  <a:lnTo>
                    <a:pt x="589188" y="2179690"/>
                  </a:lnTo>
                  <a:lnTo>
                    <a:pt x="587574" y="2178337"/>
                  </a:lnTo>
                  <a:lnTo>
                    <a:pt x="173964" y="2178337"/>
                  </a:lnTo>
                  <a:lnTo>
                    <a:pt x="17373" y="2178306"/>
                  </a:lnTo>
                  <a:lnTo>
                    <a:pt x="10439" y="2178215"/>
                  </a:lnTo>
                  <a:close/>
                </a:path>
                <a:path w="589279" h="2491740">
                  <a:moveTo>
                    <a:pt x="181279" y="0"/>
                  </a:moveTo>
                  <a:lnTo>
                    <a:pt x="173431" y="6995"/>
                  </a:lnTo>
                  <a:lnTo>
                    <a:pt x="173964" y="2178337"/>
                  </a:lnTo>
                  <a:lnTo>
                    <a:pt x="587574" y="2178337"/>
                  </a:lnTo>
                  <a:lnTo>
                    <a:pt x="424738" y="2178215"/>
                  </a:lnTo>
                  <a:lnTo>
                    <a:pt x="424281" y="16573"/>
                  </a:lnTo>
                  <a:lnTo>
                    <a:pt x="424205" y="6995"/>
                  </a:lnTo>
                  <a:lnTo>
                    <a:pt x="416509" y="114"/>
                  </a:lnTo>
                  <a:lnTo>
                    <a:pt x="181279" y="0"/>
                  </a:lnTo>
                  <a:close/>
                </a:path>
              </a:pathLst>
            </a:custGeom>
            <a:solidFill>
              <a:srgbClr val="ECA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3549" y="859231"/>
            <a:ext cx="10605288" cy="5610149"/>
            <a:chOff x="663549" y="859231"/>
            <a:chExt cx="10605288" cy="5610149"/>
          </a:xfrm>
        </p:grpSpPr>
        <p:sp>
          <p:nvSpPr>
            <p:cNvPr id="3" name="object 3"/>
            <p:cNvSpPr/>
            <p:nvPr/>
          </p:nvSpPr>
          <p:spPr>
            <a:xfrm>
              <a:off x="9613392" y="3346696"/>
              <a:ext cx="1655445" cy="591820"/>
            </a:xfrm>
            <a:custGeom>
              <a:avLst/>
              <a:gdLst/>
              <a:ahLst/>
              <a:cxnLst/>
              <a:rect l="l" t="t" r="r" b="b"/>
              <a:pathLst>
                <a:path w="1655445" h="591820">
                  <a:moveTo>
                    <a:pt x="1556537" y="0"/>
                  </a:moveTo>
                  <a:lnTo>
                    <a:pt x="98602" y="0"/>
                  </a:lnTo>
                  <a:lnTo>
                    <a:pt x="60178" y="7738"/>
                  </a:lnTo>
                  <a:lnTo>
                    <a:pt x="28841" y="28850"/>
                  </a:lnTo>
                  <a:lnTo>
                    <a:pt x="7734" y="60175"/>
                  </a:lnTo>
                  <a:lnTo>
                    <a:pt x="0" y="98557"/>
                  </a:lnTo>
                  <a:lnTo>
                    <a:pt x="0" y="492770"/>
                  </a:lnTo>
                  <a:lnTo>
                    <a:pt x="7734" y="531151"/>
                  </a:lnTo>
                  <a:lnTo>
                    <a:pt x="28841" y="562476"/>
                  </a:lnTo>
                  <a:lnTo>
                    <a:pt x="60178" y="583588"/>
                  </a:lnTo>
                  <a:lnTo>
                    <a:pt x="98602" y="591327"/>
                  </a:lnTo>
                  <a:lnTo>
                    <a:pt x="1556537" y="591327"/>
                  </a:lnTo>
                  <a:lnTo>
                    <a:pt x="1594917" y="583588"/>
                  </a:lnTo>
                  <a:lnTo>
                    <a:pt x="1626231" y="562476"/>
                  </a:lnTo>
                  <a:lnTo>
                    <a:pt x="1647330" y="531151"/>
                  </a:lnTo>
                  <a:lnTo>
                    <a:pt x="1655064" y="492770"/>
                  </a:lnTo>
                  <a:lnTo>
                    <a:pt x="1655064" y="98557"/>
                  </a:lnTo>
                  <a:lnTo>
                    <a:pt x="1647330" y="60175"/>
                  </a:lnTo>
                  <a:lnTo>
                    <a:pt x="1626231" y="28850"/>
                  </a:lnTo>
                  <a:lnTo>
                    <a:pt x="1594917" y="7738"/>
                  </a:lnTo>
                  <a:lnTo>
                    <a:pt x="1556537" y="0"/>
                  </a:lnTo>
                  <a:close/>
                </a:path>
              </a:pathLst>
            </a:custGeom>
            <a:solidFill>
              <a:srgbClr val="E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613392" y="3346696"/>
              <a:ext cx="1655445" cy="591820"/>
            </a:xfrm>
            <a:custGeom>
              <a:avLst/>
              <a:gdLst/>
              <a:ahLst/>
              <a:cxnLst/>
              <a:rect l="l" t="t" r="r" b="b"/>
              <a:pathLst>
                <a:path w="1655445" h="591820">
                  <a:moveTo>
                    <a:pt x="0" y="98557"/>
                  </a:moveTo>
                  <a:lnTo>
                    <a:pt x="7734" y="60175"/>
                  </a:lnTo>
                  <a:lnTo>
                    <a:pt x="28841" y="28850"/>
                  </a:lnTo>
                  <a:lnTo>
                    <a:pt x="60178" y="7738"/>
                  </a:lnTo>
                  <a:lnTo>
                    <a:pt x="98602" y="0"/>
                  </a:lnTo>
                  <a:lnTo>
                    <a:pt x="1556537" y="0"/>
                  </a:lnTo>
                  <a:lnTo>
                    <a:pt x="1594917" y="7738"/>
                  </a:lnTo>
                  <a:lnTo>
                    <a:pt x="1626231" y="28850"/>
                  </a:lnTo>
                  <a:lnTo>
                    <a:pt x="1647330" y="60175"/>
                  </a:lnTo>
                  <a:lnTo>
                    <a:pt x="1655064" y="98557"/>
                  </a:lnTo>
                  <a:lnTo>
                    <a:pt x="1655064" y="492770"/>
                  </a:lnTo>
                  <a:lnTo>
                    <a:pt x="1647330" y="531151"/>
                  </a:lnTo>
                  <a:lnTo>
                    <a:pt x="1626231" y="562476"/>
                  </a:lnTo>
                  <a:lnTo>
                    <a:pt x="1594917" y="583588"/>
                  </a:lnTo>
                  <a:lnTo>
                    <a:pt x="1556537" y="591327"/>
                  </a:lnTo>
                  <a:lnTo>
                    <a:pt x="98602" y="591327"/>
                  </a:lnTo>
                  <a:lnTo>
                    <a:pt x="60178" y="583588"/>
                  </a:lnTo>
                  <a:lnTo>
                    <a:pt x="28841" y="562476"/>
                  </a:lnTo>
                  <a:lnTo>
                    <a:pt x="7734" y="531151"/>
                  </a:lnTo>
                  <a:lnTo>
                    <a:pt x="0" y="492770"/>
                  </a:lnTo>
                  <a:lnTo>
                    <a:pt x="0" y="98557"/>
                  </a:lnTo>
                  <a:close/>
                </a:path>
              </a:pathLst>
            </a:custGeom>
            <a:ln w="12700">
              <a:solidFill>
                <a:srgbClr val="4070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79736" y="3507051"/>
              <a:ext cx="846681" cy="2746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13392" y="2438399"/>
              <a:ext cx="1655445" cy="588645"/>
            </a:xfrm>
            <a:custGeom>
              <a:avLst/>
              <a:gdLst/>
              <a:ahLst/>
              <a:cxnLst/>
              <a:rect l="l" t="t" r="r" b="b"/>
              <a:pathLst>
                <a:path w="1655445" h="588644">
                  <a:moveTo>
                    <a:pt x="1556994" y="0"/>
                  </a:moveTo>
                  <a:lnTo>
                    <a:pt x="97993" y="0"/>
                  </a:lnTo>
                  <a:lnTo>
                    <a:pt x="59889" y="7710"/>
                  </a:lnTo>
                  <a:lnTo>
                    <a:pt x="28736" y="28732"/>
                  </a:lnTo>
                  <a:lnTo>
                    <a:pt x="7714" y="59899"/>
                  </a:lnTo>
                  <a:lnTo>
                    <a:pt x="0" y="98046"/>
                  </a:lnTo>
                  <a:lnTo>
                    <a:pt x="0" y="490209"/>
                  </a:lnTo>
                  <a:lnTo>
                    <a:pt x="7714" y="528360"/>
                  </a:lnTo>
                  <a:lnTo>
                    <a:pt x="28736" y="559527"/>
                  </a:lnTo>
                  <a:lnTo>
                    <a:pt x="59889" y="580546"/>
                  </a:lnTo>
                  <a:lnTo>
                    <a:pt x="97993" y="588256"/>
                  </a:lnTo>
                  <a:lnTo>
                    <a:pt x="1556994" y="588256"/>
                  </a:lnTo>
                  <a:lnTo>
                    <a:pt x="1595174" y="580546"/>
                  </a:lnTo>
                  <a:lnTo>
                    <a:pt x="1626346" y="559527"/>
                  </a:lnTo>
                  <a:lnTo>
                    <a:pt x="1647359" y="528360"/>
                  </a:lnTo>
                  <a:lnTo>
                    <a:pt x="1655064" y="490209"/>
                  </a:lnTo>
                  <a:lnTo>
                    <a:pt x="1655064" y="98046"/>
                  </a:lnTo>
                  <a:lnTo>
                    <a:pt x="1647359" y="59899"/>
                  </a:lnTo>
                  <a:lnTo>
                    <a:pt x="1626346" y="28732"/>
                  </a:lnTo>
                  <a:lnTo>
                    <a:pt x="1595174" y="7710"/>
                  </a:lnTo>
                  <a:lnTo>
                    <a:pt x="1556994" y="0"/>
                  </a:lnTo>
                  <a:close/>
                </a:path>
              </a:pathLst>
            </a:custGeom>
            <a:solidFill>
              <a:srgbClr val="E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613392" y="2438399"/>
              <a:ext cx="1655445" cy="588645"/>
            </a:xfrm>
            <a:custGeom>
              <a:avLst/>
              <a:gdLst/>
              <a:ahLst/>
              <a:cxnLst/>
              <a:rect l="l" t="t" r="r" b="b"/>
              <a:pathLst>
                <a:path w="1655445" h="588644">
                  <a:moveTo>
                    <a:pt x="0" y="98046"/>
                  </a:moveTo>
                  <a:lnTo>
                    <a:pt x="7714" y="59899"/>
                  </a:lnTo>
                  <a:lnTo>
                    <a:pt x="28736" y="28732"/>
                  </a:lnTo>
                  <a:lnTo>
                    <a:pt x="59889" y="7710"/>
                  </a:lnTo>
                  <a:lnTo>
                    <a:pt x="97993" y="0"/>
                  </a:lnTo>
                  <a:lnTo>
                    <a:pt x="1556994" y="0"/>
                  </a:lnTo>
                  <a:lnTo>
                    <a:pt x="1595174" y="7710"/>
                  </a:lnTo>
                  <a:lnTo>
                    <a:pt x="1626346" y="28732"/>
                  </a:lnTo>
                  <a:lnTo>
                    <a:pt x="1647359" y="59899"/>
                  </a:lnTo>
                  <a:lnTo>
                    <a:pt x="1655064" y="98046"/>
                  </a:lnTo>
                  <a:lnTo>
                    <a:pt x="1655064" y="490209"/>
                  </a:lnTo>
                  <a:lnTo>
                    <a:pt x="1647359" y="528360"/>
                  </a:lnTo>
                  <a:lnTo>
                    <a:pt x="1626346" y="559527"/>
                  </a:lnTo>
                  <a:lnTo>
                    <a:pt x="1595174" y="580546"/>
                  </a:lnTo>
                  <a:lnTo>
                    <a:pt x="1556994" y="588256"/>
                  </a:lnTo>
                  <a:lnTo>
                    <a:pt x="97993" y="588256"/>
                  </a:lnTo>
                  <a:lnTo>
                    <a:pt x="59889" y="580546"/>
                  </a:lnTo>
                  <a:lnTo>
                    <a:pt x="28736" y="559527"/>
                  </a:lnTo>
                  <a:lnTo>
                    <a:pt x="7714" y="528360"/>
                  </a:lnTo>
                  <a:lnTo>
                    <a:pt x="0" y="490209"/>
                  </a:lnTo>
                  <a:lnTo>
                    <a:pt x="0" y="98046"/>
                  </a:lnTo>
                  <a:close/>
                </a:path>
              </a:pathLst>
            </a:custGeom>
            <a:ln w="12700">
              <a:solidFill>
                <a:srgbClr val="4070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90760" y="2596339"/>
              <a:ext cx="1226309" cy="2746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613392" y="4431807"/>
              <a:ext cx="1655445" cy="591820"/>
            </a:xfrm>
            <a:custGeom>
              <a:avLst/>
              <a:gdLst/>
              <a:ahLst/>
              <a:cxnLst/>
              <a:rect l="l" t="t" r="r" b="b"/>
              <a:pathLst>
                <a:path w="1655445" h="591820">
                  <a:moveTo>
                    <a:pt x="1556537" y="0"/>
                  </a:moveTo>
                  <a:lnTo>
                    <a:pt x="98602" y="0"/>
                  </a:lnTo>
                  <a:lnTo>
                    <a:pt x="60178" y="7734"/>
                  </a:lnTo>
                  <a:lnTo>
                    <a:pt x="28841" y="28837"/>
                  </a:lnTo>
                  <a:lnTo>
                    <a:pt x="7734" y="60159"/>
                  </a:lnTo>
                  <a:lnTo>
                    <a:pt x="0" y="98549"/>
                  </a:lnTo>
                  <a:lnTo>
                    <a:pt x="0" y="492739"/>
                  </a:lnTo>
                  <a:lnTo>
                    <a:pt x="7734" y="531129"/>
                  </a:lnTo>
                  <a:lnTo>
                    <a:pt x="28841" y="562451"/>
                  </a:lnTo>
                  <a:lnTo>
                    <a:pt x="60178" y="583554"/>
                  </a:lnTo>
                  <a:lnTo>
                    <a:pt x="98602" y="591289"/>
                  </a:lnTo>
                  <a:lnTo>
                    <a:pt x="1556537" y="591289"/>
                  </a:lnTo>
                  <a:lnTo>
                    <a:pt x="1594917" y="583554"/>
                  </a:lnTo>
                  <a:lnTo>
                    <a:pt x="1626231" y="562451"/>
                  </a:lnTo>
                  <a:lnTo>
                    <a:pt x="1647330" y="531129"/>
                  </a:lnTo>
                  <a:lnTo>
                    <a:pt x="1655064" y="492739"/>
                  </a:lnTo>
                  <a:lnTo>
                    <a:pt x="1655064" y="98549"/>
                  </a:lnTo>
                  <a:lnTo>
                    <a:pt x="1647330" y="60159"/>
                  </a:lnTo>
                  <a:lnTo>
                    <a:pt x="1626231" y="28837"/>
                  </a:lnTo>
                  <a:lnTo>
                    <a:pt x="1594917" y="7734"/>
                  </a:lnTo>
                  <a:lnTo>
                    <a:pt x="1556537" y="0"/>
                  </a:lnTo>
                  <a:close/>
                </a:path>
              </a:pathLst>
            </a:custGeom>
            <a:solidFill>
              <a:srgbClr val="E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613392" y="4431807"/>
              <a:ext cx="1655445" cy="591820"/>
            </a:xfrm>
            <a:custGeom>
              <a:avLst/>
              <a:gdLst/>
              <a:ahLst/>
              <a:cxnLst/>
              <a:rect l="l" t="t" r="r" b="b"/>
              <a:pathLst>
                <a:path w="1655445" h="591820">
                  <a:moveTo>
                    <a:pt x="0" y="98549"/>
                  </a:moveTo>
                  <a:lnTo>
                    <a:pt x="7734" y="60159"/>
                  </a:lnTo>
                  <a:lnTo>
                    <a:pt x="28841" y="28837"/>
                  </a:lnTo>
                  <a:lnTo>
                    <a:pt x="60178" y="7734"/>
                  </a:lnTo>
                  <a:lnTo>
                    <a:pt x="98602" y="0"/>
                  </a:lnTo>
                  <a:lnTo>
                    <a:pt x="1556537" y="0"/>
                  </a:lnTo>
                  <a:lnTo>
                    <a:pt x="1594917" y="7734"/>
                  </a:lnTo>
                  <a:lnTo>
                    <a:pt x="1626231" y="28837"/>
                  </a:lnTo>
                  <a:lnTo>
                    <a:pt x="1647330" y="60159"/>
                  </a:lnTo>
                  <a:lnTo>
                    <a:pt x="1655064" y="98549"/>
                  </a:lnTo>
                  <a:lnTo>
                    <a:pt x="1655064" y="492739"/>
                  </a:lnTo>
                  <a:lnTo>
                    <a:pt x="1647330" y="531129"/>
                  </a:lnTo>
                  <a:lnTo>
                    <a:pt x="1626231" y="562451"/>
                  </a:lnTo>
                  <a:lnTo>
                    <a:pt x="1594917" y="583554"/>
                  </a:lnTo>
                  <a:lnTo>
                    <a:pt x="1556537" y="591289"/>
                  </a:lnTo>
                  <a:lnTo>
                    <a:pt x="98602" y="591289"/>
                  </a:lnTo>
                  <a:lnTo>
                    <a:pt x="60178" y="583554"/>
                  </a:lnTo>
                  <a:lnTo>
                    <a:pt x="28841" y="562451"/>
                  </a:lnTo>
                  <a:lnTo>
                    <a:pt x="7734" y="531129"/>
                  </a:lnTo>
                  <a:lnTo>
                    <a:pt x="0" y="492739"/>
                  </a:lnTo>
                  <a:lnTo>
                    <a:pt x="0" y="98549"/>
                  </a:lnTo>
                  <a:close/>
                </a:path>
              </a:pathLst>
            </a:custGeom>
            <a:ln w="12700">
              <a:solidFill>
                <a:srgbClr val="4070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948672" y="4591758"/>
              <a:ext cx="1132461" cy="2746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613392" y="5602216"/>
              <a:ext cx="1655445" cy="591820"/>
            </a:xfrm>
            <a:custGeom>
              <a:avLst/>
              <a:gdLst/>
              <a:ahLst/>
              <a:cxnLst/>
              <a:rect l="l" t="t" r="r" b="b"/>
              <a:pathLst>
                <a:path w="1655445" h="591820">
                  <a:moveTo>
                    <a:pt x="1556537" y="0"/>
                  </a:moveTo>
                  <a:lnTo>
                    <a:pt x="98602" y="0"/>
                  </a:lnTo>
                  <a:lnTo>
                    <a:pt x="60178" y="7743"/>
                  </a:lnTo>
                  <a:lnTo>
                    <a:pt x="28841" y="28861"/>
                  </a:lnTo>
                  <a:lnTo>
                    <a:pt x="7734" y="60188"/>
                  </a:lnTo>
                  <a:lnTo>
                    <a:pt x="0" y="98557"/>
                  </a:lnTo>
                  <a:lnTo>
                    <a:pt x="0" y="492770"/>
                  </a:lnTo>
                  <a:lnTo>
                    <a:pt x="7734" y="531137"/>
                  </a:lnTo>
                  <a:lnTo>
                    <a:pt x="28841" y="562463"/>
                  </a:lnTo>
                  <a:lnTo>
                    <a:pt x="60178" y="583582"/>
                  </a:lnTo>
                  <a:lnTo>
                    <a:pt x="98602" y="591325"/>
                  </a:lnTo>
                  <a:lnTo>
                    <a:pt x="1556537" y="591325"/>
                  </a:lnTo>
                  <a:lnTo>
                    <a:pt x="1594917" y="583582"/>
                  </a:lnTo>
                  <a:lnTo>
                    <a:pt x="1626231" y="562463"/>
                  </a:lnTo>
                  <a:lnTo>
                    <a:pt x="1647330" y="531137"/>
                  </a:lnTo>
                  <a:lnTo>
                    <a:pt x="1655064" y="492770"/>
                  </a:lnTo>
                  <a:lnTo>
                    <a:pt x="1655064" y="98557"/>
                  </a:lnTo>
                  <a:lnTo>
                    <a:pt x="1647330" y="60188"/>
                  </a:lnTo>
                  <a:lnTo>
                    <a:pt x="1626231" y="28861"/>
                  </a:lnTo>
                  <a:lnTo>
                    <a:pt x="1594917" y="7743"/>
                  </a:lnTo>
                  <a:lnTo>
                    <a:pt x="1556537" y="0"/>
                  </a:lnTo>
                  <a:close/>
                </a:path>
              </a:pathLst>
            </a:custGeom>
            <a:solidFill>
              <a:srgbClr val="E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613392" y="5602216"/>
              <a:ext cx="1655445" cy="591820"/>
            </a:xfrm>
            <a:custGeom>
              <a:avLst/>
              <a:gdLst/>
              <a:ahLst/>
              <a:cxnLst/>
              <a:rect l="l" t="t" r="r" b="b"/>
              <a:pathLst>
                <a:path w="1655445" h="591820">
                  <a:moveTo>
                    <a:pt x="0" y="98557"/>
                  </a:moveTo>
                  <a:lnTo>
                    <a:pt x="7734" y="60188"/>
                  </a:lnTo>
                  <a:lnTo>
                    <a:pt x="28841" y="28861"/>
                  </a:lnTo>
                  <a:lnTo>
                    <a:pt x="60178" y="7743"/>
                  </a:lnTo>
                  <a:lnTo>
                    <a:pt x="98602" y="0"/>
                  </a:lnTo>
                  <a:lnTo>
                    <a:pt x="1556537" y="0"/>
                  </a:lnTo>
                  <a:lnTo>
                    <a:pt x="1594917" y="7743"/>
                  </a:lnTo>
                  <a:lnTo>
                    <a:pt x="1626231" y="28861"/>
                  </a:lnTo>
                  <a:lnTo>
                    <a:pt x="1647330" y="60188"/>
                  </a:lnTo>
                  <a:lnTo>
                    <a:pt x="1655064" y="98557"/>
                  </a:lnTo>
                  <a:lnTo>
                    <a:pt x="1655064" y="492770"/>
                  </a:lnTo>
                  <a:lnTo>
                    <a:pt x="1647330" y="531137"/>
                  </a:lnTo>
                  <a:lnTo>
                    <a:pt x="1626231" y="562463"/>
                  </a:lnTo>
                  <a:lnTo>
                    <a:pt x="1594917" y="583582"/>
                  </a:lnTo>
                  <a:lnTo>
                    <a:pt x="1556537" y="591325"/>
                  </a:lnTo>
                  <a:lnTo>
                    <a:pt x="98602" y="591325"/>
                  </a:lnTo>
                  <a:lnTo>
                    <a:pt x="60178" y="583582"/>
                  </a:lnTo>
                  <a:lnTo>
                    <a:pt x="28841" y="562463"/>
                  </a:lnTo>
                  <a:lnTo>
                    <a:pt x="7734" y="531137"/>
                  </a:lnTo>
                  <a:lnTo>
                    <a:pt x="0" y="492770"/>
                  </a:lnTo>
                  <a:lnTo>
                    <a:pt x="0" y="98557"/>
                  </a:lnTo>
                  <a:close/>
                </a:path>
              </a:pathLst>
            </a:custGeom>
            <a:ln w="12700">
              <a:solidFill>
                <a:srgbClr val="4070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927336" y="5763158"/>
              <a:ext cx="1145034" cy="2743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701784" y="2514599"/>
              <a:ext cx="134112" cy="13412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713976" y="3590536"/>
              <a:ext cx="131064" cy="13105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701784" y="4681712"/>
              <a:ext cx="134112" cy="13109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713976" y="5843023"/>
              <a:ext cx="131064" cy="13105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22382" y="3419863"/>
              <a:ext cx="4947285" cy="2414270"/>
            </a:xfrm>
            <a:custGeom>
              <a:avLst/>
              <a:gdLst/>
              <a:ahLst/>
              <a:cxnLst/>
              <a:rect l="l" t="t" r="r" b="b"/>
              <a:pathLst>
                <a:path w="4947285" h="2414270">
                  <a:moveTo>
                    <a:pt x="0" y="131681"/>
                  </a:moveTo>
                  <a:lnTo>
                    <a:pt x="6714" y="90051"/>
                  </a:lnTo>
                  <a:lnTo>
                    <a:pt x="25413" y="53902"/>
                  </a:lnTo>
                  <a:lnTo>
                    <a:pt x="53929" y="25400"/>
                  </a:lnTo>
                  <a:lnTo>
                    <a:pt x="90095" y="6711"/>
                  </a:lnTo>
                  <a:lnTo>
                    <a:pt x="131743" y="0"/>
                  </a:lnTo>
                  <a:lnTo>
                    <a:pt x="4815186" y="0"/>
                  </a:lnTo>
                  <a:lnTo>
                    <a:pt x="4856831" y="6711"/>
                  </a:lnTo>
                  <a:lnTo>
                    <a:pt x="4892989" y="25400"/>
                  </a:lnTo>
                  <a:lnTo>
                    <a:pt x="4921495" y="53902"/>
                  </a:lnTo>
                  <a:lnTo>
                    <a:pt x="4940186" y="90051"/>
                  </a:lnTo>
                  <a:lnTo>
                    <a:pt x="4946898" y="131681"/>
                  </a:lnTo>
                  <a:lnTo>
                    <a:pt x="4946898" y="2282273"/>
                  </a:lnTo>
                  <a:lnTo>
                    <a:pt x="4940186" y="2323911"/>
                  </a:lnTo>
                  <a:lnTo>
                    <a:pt x="4921495" y="2360077"/>
                  </a:lnTo>
                  <a:lnTo>
                    <a:pt x="4892989" y="2388599"/>
                  </a:lnTo>
                  <a:lnTo>
                    <a:pt x="4856831" y="2407305"/>
                  </a:lnTo>
                  <a:lnTo>
                    <a:pt x="4815186" y="2414023"/>
                  </a:lnTo>
                  <a:lnTo>
                    <a:pt x="131743" y="2414023"/>
                  </a:lnTo>
                  <a:lnTo>
                    <a:pt x="90095" y="2407305"/>
                  </a:lnTo>
                  <a:lnTo>
                    <a:pt x="53929" y="2388599"/>
                  </a:lnTo>
                  <a:lnTo>
                    <a:pt x="25413" y="2360077"/>
                  </a:lnTo>
                  <a:lnTo>
                    <a:pt x="6714" y="2323911"/>
                  </a:lnTo>
                  <a:lnTo>
                    <a:pt x="0" y="2282273"/>
                  </a:lnTo>
                  <a:lnTo>
                    <a:pt x="0" y="131681"/>
                  </a:lnTo>
                  <a:close/>
                </a:path>
              </a:pathLst>
            </a:custGeom>
            <a:ln w="12700">
              <a:solidFill>
                <a:srgbClr val="005A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63549" y="1250571"/>
              <a:ext cx="411937" cy="2743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9614" y="1250571"/>
              <a:ext cx="1125496" cy="27432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02868" y="1250571"/>
              <a:ext cx="438912" cy="2743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86916" y="1250571"/>
              <a:ext cx="5137022" cy="2743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569075" y="1250571"/>
              <a:ext cx="1677261" cy="27432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194291" y="1250571"/>
              <a:ext cx="986942" cy="27432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127208" y="1250571"/>
              <a:ext cx="1048511" cy="27432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63549" y="1524967"/>
              <a:ext cx="981151" cy="27462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96519" y="1524967"/>
              <a:ext cx="544525" cy="27462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59612" y="1524967"/>
              <a:ext cx="1040892" cy="274624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34972" y="1524967"/>
              <a:ext cx="693801" cy="27462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57016" y="1524967"/>
              <a:ext cx="792990" cy="27462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304027" y="1524967"/>
              <a:ext cx="564895" cy="274624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794755" y="1524967"/>
              <a:ext cx="315467" cy="274624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69075" y="1524967"/>
              <a:ext cx="1049373" cy="274624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035672" y="1524967"/>
              <a:ext cx="585216" cy="274624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41640" y="1524967"/>
              <a:ext cx="850239" cy="27462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34379" y="1524967"/>
              <a:ext cx="520192" cy="274624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791983" y="1524967"/>
              <a:ext cx="709574" cy="27462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475372" y="1567153"/>
              <a:ext cx="128016" cy="27462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63549" y="859231"/>
              <a:ext cx="1836168" cy="335584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438148" y="859231"/>
              <a:ext cx="1852802" cy="335584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50087" y="2019551"/>
              <a:ext cx="1408557" cy="274320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54023" y="2919983"/>
              <a:ext cx="640072" cy="615695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528823" y="2124461"/>
              <a:ext cx="1758688" cy="4297674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003896" y="2537459"/>
              <a:ext cx="1824355" cy="3417570"/>
            </a:xfrm>
            <a:custGeom>
              <a:avLst/>
              <a:gdLst/>
              <a:ahLst/>
              <a:cxnLst/>
              <a:rect l="l" t="t" r="r" b="b"/>
              <a:pathLst>
                <a:path w="1824354" h="3417570">
                  <a:moveTo>
                    <a:pt x="1824304" y="1075944"/>
                  </a:moveTo>
                  <a:lnTo>
                    <a:pt x="1708556" y="1130452"/>
                  </a:lnTo>
                  <a:lnTo>
                    <a:pt x="1738464" y="1153972"/>
                  </a:lnTo>
                  <a:lnTo>
                    <a:pt x="1334833" y="1666519"/>
                  </a:lnTo>
                  <a:lnTo>
                    <a:pt x="628281" y="840181"/>
                  </a:lnTo>
                  <a:lnTo>
                    <a:pt x="1728901" y="80543"/>
                  </a:lnTo>
                  <a:lnTo>
                    <a:pt x="1750618" y="112014"/>
                  </a:lnTo>
                  <a:lnTo>
                    <a:pt x="1791030" y="38493"/>
                  </a:lnTo>
                  <a:lnTo>
                    <a:pt x="1812188" y="0"/>
                  </a:lnTo>
                  <a:lnTo>
                    <a:pt x="1685696" y="17932"/>
                  </a:lnTo>
                  <a:lnTo>
                    <a:pt x="1707349" y="49314"/>
                  </a:lnTo>
                  <a:lnTo>
                    <a:pt x="603491" y="811199"/>
                  </a:lnTo>
                  <a:lnTo>
                    <a:pt x="37490" y="149225"/>
                  </a:lnTo>
                  <a:lnTo>
                    <a:pt x="8534" y="173863"/>
                  </a:lnTo>
                  <a:lnTo>
                    <a:pt x="572008" y="832916"/>
                  </a:lnTo>
                  <a:lnTo>
                    <a:pt x="0" y="1227721"/>
                  </a:lnTo>
                  <a:lnTo>
                    <a:pt x="21564" y="1258938"/>
                  </a:lnTo>
                  <a:lnTo>
                    <a:pt x="596798" y="861910"/>
                  </a:lnTo>
                  <a:lnTo>
                    <a:pt x="1310817" y="1697037"/>
                  </a:lnTo>
                  <a:lnTo>
                    <a:pt x="583882" y="2620137"/>
                  </a:lnTo>
                  <a:lnTo>
                    <a:pt x="32994" y="2275979"/>
                  </a:lnTo>
                  <a:lnTo>
                    <a:pt x="12954" y="2308237"/>
                  </a:lnTo>
                  <a:lnTo>
                    <a:pt x="560222" y="2650185"/>
                  </a:lnTo>
                  <a:lnTo>
                    <a:pt x="8001" y="3351428"/>
                  </a:lnTo>
                  <a:lnTo>
                    <a:pt x="38023" y="3375012"/>
                  </a:lnTo>
                  <a:lnTo>
                    <a:pt x="592772" y="2670518"/>
                  </a:lnTo>
                  <a:lnTo>
                    <a:pt x="1717179" y="3373031"/>
                  </a:lnTo>
                  <a:lnTo>
                    <a:pt x="1696974" y="3405340"/>
                  </a:lnTo>
                  <a:lnTo>
                    <a:pt x="1824304" y="3417417"/>
                  </a:lnTo>
                  <a:lnTo>
                    <a:pt x="1803311" y="3383115"/>
                  </a:lnTo>
                  <a:lnTo>
                    <a:pt x="1757629" y="3308400"/>
                  </a:lnTo>
                  <a:lnTo>
                    <a:pt x="1737385" y="3340735"/>
                  </a:lnTo>
                  <a:lnTo>
                    <a:pt x="616419" y="2640469"/>
                  </a:lnTo>
                  <a:lnTo>
                    <a:pt x="1336065" y="1726565"/>
                  </a:lnTo>
                  <a:lnTo>
                    <a:pt x="1725917" y="2182520"/>
                  </a:lnTo>
                  <a:lnTo>
                    <a:pt x="1696974" y="2207272"/>
                  </a:lnTo>
                  <a:lnTo>
                    <a:pt x="1814779" y="2257044"/>
                  </a:lnTo>
                  <a:lnTo>
                    <a:pt x="1799793" y="2196973"/>
                  </a:lnTo>
                  <a:lnTo>
                    <a:pt x="1783842" y="2132977"/>
                  </a:lnTo>
                  <a:lnTo>
                    <a:pt x="1754873" y="2157755"/>
                  </a:lnTo>
                  <a:lnTo>
                    <a:pt x="1360081" y="1696059"/>
                  </a:lnTo>
                  <a:lnTo>
                    <a:pt x="1768398" y="1177518"/>
                  </a:lnTo>
                  <a:lnTo>
                    <a:pt x="1798320" y="1201051"/>
                  </a:lnTo>
                  <a:lnTo>
                    <a:pt x="1811210" y="1138923"/>
                  </a:lnTo>
                  <a:lnTo>
                    <a:pt x="1824304" y="1075944"/>
                  </a:lnTo>
                  <a:close/>
                </a:path>
              </a:pathLst>
            </a:custGeom>
            <a:solidFill>
              <a:srgbClr val="ED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517903" y="3125472"/>
              <a:ext cx="1436240" cy="243839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50087" y="2392679"/>
              <a:ext cx="233172" cy="243839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005535" y="2392679"/>
              <a:ext cx="207264" cy="243839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73175" y="2392679"/>
              <a:ext cx="4521327" cy="243839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124407" y="2636520"/>
              <a:ext cx="4135244" cy="243839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50087" y="5981090"/>
              <a:ext cx="297179" cy="244144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48207" y="5981090"/>
              <a:ext cx="207263" cy="244144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15847" y="5981090"/>
              <a:ext cx="4247007" cy="244144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46327" y="6225540"/>
              <a:ext cx="549020" cy="243840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685543" y="6225540"/>
              <a:ext cx="1658493" cy="243840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54938" y="3559812"/>
              <a:ext cx="843876" cy="243839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705104" y="3559812"/>
              <a:ext cx="3671948" cy="243839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738632" y="3803347"/>
              <a:ext cx="3458466" cy="244144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54938" y="4123944"/>
              <a:ext cx="1184056" cy="243839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040384" y="4123944"/>
              <a:ext cx="3172457" cy="243839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040384" y="4367730"/>
              <a:ext cx="3119879" cy="244144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54938" y="4688075"/>
              <a:ext cx="1097622" cy="243839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942848" y="4688075"/>
              <a:ext cx="3477638" cy="243839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930656" y="4931915"/>
              <a:ext cx="3427094" cy="243839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54938" y="5251650"/>
              <a:ext cx="1107589" cy="244144"/>
            </a:xfrm>
            <a:prstGeom prst="rect">
              <a:avLst/>
            </a:prstGeom>
            <a:blipFill>
              <a:blip r:embed="rId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970280" y="5251650"/>
              <a:ext cx="3386708" cy="244144"/>
            </a:xfrm>
            <a:prstGeom prst="rect">
              <a:avLst/>
            </a:prstGeom>
            <a:blipFill>
              <a:blip r:embed="rId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991616" y="5496153"/>
              <a:ext cx="1885698" cy="243840"/>
            </a:xfrm>
            <a:prstGeom prst="rect">
              <a:avLst/>
            </a:prstGeom>
            <a:blipFill>
              <a:blip r:embed="rId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517" y="0"/>
            <a:ext cx="12183110" cy="6858000"/>
            <a:chOff x="9517" y="0"/>
            <a:chExt cx="12183110" cy="6858000"/>
          </a:xfrm>
        </p:grpSpPr>
        <p:sp>
          <p:nvSpPr>
            <p:cNvPr id="3" name="object 3"/>
            <p:cNvSpPr/>
            <p:nvPr/>
          </p:nvSpPr>
          <p:spPr>
            <a:xfrm>
              <a:off x="3014487" y="6257537"/>
              <a:ext cx="1295400" cy="381000"/>
            </a:xfrm>
            <a:custGeom>
              <a:avLst/>
              <a:gdLst/>
              <a:ahLst/>
              <a:cxnLst/>
              <a:rect l="l" t="t" r="r" b="b"/>
              <a:pathLst>
                <a:path w="1295400" h="381000">
                  <a:moveTo>
                    <a:pt x="12954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1295400" y="3810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E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77900" y="1322580"/>
              <a:ext cx="7509639" cy="2743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955664" y="1300722"/>
            <a:ext cx="163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F3F3F"/>
                </a:solidFill>
                <a:latin typeface="Courier New"/>
                <a:cs typeface="Courier New"/>
              </a:rPr>
              <a:t>α</a:t>
            </a:r>
            <a:endParaRPr sz="1800">
              <a:latin typeface="Courier New"/>
              <a:cs typeface="Courier New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53821" y="832355"/>
            <a:ext cx="10083165" cy="5678170"/>
            <a:chOff x="553821" y="832355"/>
            <a:chExt cx="10083165" cy="5678170"/>
          </a:xfrm>
        </p:grpSpPr>
        <p:sp>
          <p:nvSpPr>
            <p:cNvPr id="7" name="object 7"/>
            <p:cNvSpPr/>
            <p:nvPr/>
          </p:nvSpPr>
          <p:spPr>
            <a:xfrm>
              <a:off x="577900" y="1608787"/>
              <a:ext cx="8103641" cy="2746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7900" y="1883663"/>
              <a:ext cx="7740395" cy="2743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7900" y="2157679"/>
              <a:ext cx="3224784" cy="2746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6915" y="832355"/>
              <a:ext cx="2087498" cy="3657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43807" y="832355"/>
              <a:ext cx="341375" cy="36576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15079" y="832355"/>
              <a:ext cx="1781685" cy="3657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6234" y="3131766"/>
              <a:ext cx="1408557" cy="27462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720840" y="5715003"/>
              <a:ext cx="765032" cy="79551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26451" y="6110630"/>
              <a:ext cx="1360299" cy="24384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973312" y="6110630"/>
              <a:ext cx="1370708" cy="24384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238460" y="6110630"/>
              <a:ext cx="398272" cy="24384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3821" y="3485388"/>
              <a:ext cx="233172" cy="24383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09269" y="3485388"/>
              <a:ext cx="207264" cy="24383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76909" y="3485388"/>
              <a:ext cx="5505198" cy="24383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10437" y="3728923"/>
              <a:ext cx="5434332" cy="24414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3821" y="4049519"/>
              <a:ext cx="297180" cy="243839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1941" y="4049519"/>
              <a:ext cx="207263" cy="24383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19581" y="4049519"/>
              <a:ext cx="5179062" cy="24383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10437" y="4293435"/>
              <a:ext cx="3535169" cy="24414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3821" y="4613780"/>
              <a:ext cx="292607" cy="243839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48893" y="4613780"/>
              <a:ext cx="3038604" cy="243839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685032" y="4613780"/>
              <a:ext cx="597408" cy="243839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91000" y="4613780"/>
              <a:ext cx="269748" cy="243839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370832" y="4613780"/>
              <a:ext cx="593750" cy="243839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74003" y="4613780"/>
              <a:ext cx="1768602" cy="243839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10437" y="4857620"/>
              <a:ext cx="4762119" cy="243839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568947" y="4857620"/>
              <a:ext cx="305409" cy="243839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1728" y="4857620"/>
              <a:ext cx="97536" cy="243839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53821" y="5177355"/>
              <a:ext cx="315468" cy="244144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64133" y="5177355"/>
              <a:ext cx="207264" cy="24414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31773" y="5177355"/>
              <a:ext cx="5182872" cy="244144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16533" y="5421782"/>
              <a:ext cx="1234158" cy="243840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67523" y="5998368"/>
              <a:ext cx="344805" cy="12700"/>
            </a:xfrm>
            <a:custGeom>
              <a:avLst/>
              <a:gdLst/>
              <a:ahLst/>
              <a:cxnLst/>
              <a:rect l="l" t="t" r="r" b="b"/>
              <a:pathLst>
                <a:path w="344805" h="12700">
                  <a:moveTo>
                    <a:pt x="344447" y="0"/>
                  </a:moveTo>
                  <a:lnTo>
                    <a:pt x="0" y="0"/>
                  </a:lnTo>
                  <a:lnTo>
                    <a:pt x="0" y="12203"/>
                  </a:lnTo>
                  <a:lnTo>
                    <a:pt x="344447" y="12203"/>
                  </a:lnTo>
                  <a:lnTo>
                    <a:pt x="344447" y="0"/>
                  </a:lnTo>
                  <a:close/>
                </a:path>
              </a:pathLst>
            </a:custGeom>
            <a:solidFill>
              <a:srgbClr val="3F3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745352" y="5847702"/>
            <a:ext cx="12763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907027" y="5998368"/>
            <a:ext cx="344805" cy="12700"/>
          </a:xfrm>
          <a:custGeom>
            <a:avLst/>
            <a:gdLst/>
            <a:ahLst/>
            <a:cxnLst/>
            <a:rect l="l" t="t" r="r" b="b"/>
            <a:pathLst>
              <a:path w="344805" h="12700">
                <a:moveTo>
                  <a:pt x="344417" y="0"/>
                </a:moveTo>
                <a:lnTo>
                  <a:pt x="0" y="0"/>
                </a:lnTo>
                <a:lnTo>
                  <a:pt x="0" y="12203"/>
                </a:lnTo>
                <a:lnTo>
                  <a:pt x="344417" y="12203"/>
                </a:lnTo>
                <a:lnTo>
                  <a:pt x="344417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480200" y="5783986"/>
            <a:ext cx="786130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26720" algn="l"/>
              </a:tabLst>
            </a:pPr>
            <a:r>
              <a:rPr sz="1150" spc="6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ℎ	</a:t>
            </a:r>
            <a:r>
              <a:rPr sz="115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30</a:t>
            </a:r>
            <a:r>
              <a:rPr sz="1150" spc="-12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150" spc="10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150">
              <a:latin typeface="DejaVu Serif Condensed"/>
              <a:cs typeface="DejaVu Serif Condense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55214" y="6006783"/>
            <a:ext cx="910590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51815" algn="l"/>
              </a:tabLst>
            </a:pPr>
            <a:r>
              <a:rPr sz="115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75</a:t>
            </a:r>
            <a:r>
              <a:rPr sz="1150" spc="-5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150" spc="10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	</a:t>
            </a:r>
            <a:r>
              <a:rPr sz="115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50</a:t>
            </a:r>
            <a:r>
              <a:rPr sz="1150" spc="-114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150" spc="10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150">
              <a:latin typeface="DejaVu Serif Condensed"/>
              <a:cs typeface="DejaVu Serif Condense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84982" y="5847702"/>
            <a:ext cx="27686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i="1" spc="-6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1600" i="1" spc="-17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641346" y="5998368"/>
            <a:ext cx="826135" cy="12700"/>
          </a:xfrm>
          <a:custGeom>
            <a:avLst/>
            <a:gdLst/>
            <a:ahLst/>
            <a:cxnLst/>
            <a:rect l="l" t="t" r="r" b="b"/>
            <a:pathLst>
              <a:path w="826135" h="12700">
                <a:moveTo>
                  <a:pt x="825992" y="0"/>
                </a:moveTo>
                <a:lnTo>
                  <a:pt x="0" y="0"/>
                </a:lnTo>
                <a:lnTo>
                  <a:pt x="0" y="12203"/>
                </a:lnTo>
                <a:lnTo>
                  <a:pt x="825992" y="12203"/>
                </a:lnTo>
                <a:lnTo>
                  <a:pt x="825992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629667" y="5783986"/>
            <a:ext cx="855980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30 </a:t>
            </a:r>
            <a:r>
              <a:rPr sz="1150" spc="10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 </a:t>
            </a:r>
            <a:r>
              <a:rPr sz="1150" spc="-18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∙ </a:t>
            </a:r>
            <a:r>
              <a:rPr sz="115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75</a:t>
            </a:r>
            <a:r>
              <a:rPr sz="1150" spc="-16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150" spc="10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150">
              <a:latin typeface="DejaVu Serif Condensed"/>
              <a:cs typeface="DejaVu Serif Condense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70472" y="6006783"/>
            <a:ext cx="371475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50</a:t>
            </a:r>
            <a:r>
              <a:rPr sz="1150" spc="-12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150" spc="10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150">
              <a:latin typeface="DejaVu Serif Condensed"/>
              <a:cs typeface="DejaVu Serif Condense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01653" y="5847702"/>
            <a:ext cx="12763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662426" y="5998368"/>
            <a:ext cx="792480" cy="12700"/>
          </a:xfrm>
          <a:custGeom>
            <a:avLst/>
            <a:gdLst/>
            <a:ahLst/>
            <a:cxnLst/>
            <a:rect l="l" t="t" r="r" b="b"/>
            <a:pathLst>
              <a:path w="792479" h="12700">
                <a:moveTo>
                  <a:pt x="792480" y="0"/>
                </a:moveTo>
                <a:lnTo>
                  <a:pt x="0" y="0"/>
                </a:lnTo>
                <a:lnTo>
                  <a:pt x="0" y="12203"/>
                </a:lnTo>
                <a:lnTo>
                  <a:pt x="792480" y="12203"/>
                </a:lnTo>
                <a:lnTo>
                  <a:pt x="792480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651016" y="5783986"/>
            <a:ext cx="819150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30 </a:t>
            </a:r>
            <a:r>
              <a:rPr sz="1150" spc="10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r>
              <a:rPr sz="1150" spc="-2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150" spc="-18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∙ </a:t>
            </a:r>
            <a:r>
              <a:rPr sz="115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75 </a:t>
            </a:r>
            <a:r>
              <a:rPr sz="1150" spc="10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150">
              <a:latin typeface="DejaVu Serif Condensed"/>
              <a:cs typeface="DejaVu Serif Condense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73514" y="6006783"/>
            <a:ext cx="371475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spc="1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50</a:t>
            </a:r>
            <a:r>
              <a:rPr sz="1150" spc="-120" dirty="0">
                <a:solidFill>
                  <a:srgbClr val="3F3F3F"/>
                </a:solidFill>
                <a:latin typeface="DejaVu Serif Condensed"/>
                <a:cs typeface="DejaVu Serif Condensed"/>
              </a:rPr>
              <a:t> </a:t>
            </a:r>
            <a:r>
              <a:rPr sz="1150" spc="105" dirty="0">
                <a:solidFill>
                  <a:srgbClr val="3F3F3F"/>
                </a:solidFill>
                <a:latin typeface="DejaVu Serif Condensed"/>
                <a:cs typeface="DejaVu Serif Condensed"/>
              </a:rPr>
              <a:t>m</a:t>
            </a:r>
            <a:endParaRPr sz="1150">
              <a:latin typeface="DejaVu Serif Condensed"/>
              <a:cs typeface="DejaVu Serif Condense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14487" y="6257537"/>
            <a:ext cx="1295400" cy="3810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2575">
              <a:lnSpc>
                <a:spcPct val="100000"/>
              </a:lnSpc>
              <a:spcBef>
                <a:spcPts val="409"/>
              </a:spcBef>
            </a:pPr>
            <a:r>
              <a:rPr sz="1600" i="1" spc="-65" dirty="0">
                <a:solidFill>
                  <a:srgbClr val="3F3F3F"/>
                </a:solidFill>
                <a:latin typeface="Arial"/>
                <a:cs typeface="Arial"/>
              </a:rPr>
              <a:t>h </a:t>
            </a:r>
            <a:r>
              <a:rPr sz="1600" spc="-135" dirty="0">
                <a:solidFill>
                  <a:srgbClr val="3F3F3F"/>
                </a:solidFill>
                <a:latin typeface="Arial"/>
                <a:cs typeface="Arial"/>
              </a:rPr>
              <a:t>= </a:t>
            </a:r>
            <a:r>
              <a:rPr sz="1600" spc="-75" dirty="0">
                <a:solidFill>
                  <a:srgbClr val="3F3F3F"/>
                </a:solidFill>
                <a:latin typeface="Arial"/>
                <a:cs typeface="Arial"/>
              </a:rPr>
              <a:t>45</a:t>
            </a:r>
            <a:r>
              <a:rPr sz="1600" spc="-8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065580" y="923543"/>
            <a:ext cx="10562590" cy="5495925"/>
            <a:chOff x="1065580" y="923543"/>
            <a:chExt cx="10562590" cy="5495925"/>
          </a:xfrm>
        </p:grpSpPr>
        <p:sp>
          <p:nvSpPr>
            <p:cNvPr id="54" name="object 54"/>
            <p:cNvSpPr/>
            <p:nvPr/>
          </p:nvSpPr>
          <p:spPr>
            <a:xfrm>
              <a:off x="9046464" y="923543"/>
              <a:ext cx="2581655" cy="2298192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269224" y="3438143"/>
              <a:ext cx="2904736" cy="2496311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065580" y="2576451"/>
              <a:ext cx="382422" cy="243839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352420" y="2576451"/>
              <a:ext cx="594360" cy="243839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894967" y="2576451"/>
              <a:ext cx="398272" cy="243839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193671" y="2576451"/>
              <a:ext cx="674750" cy="243839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724148" y="2576451"/>
              <a:ext cx="374294" cy="243839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004815" y="2576451"/>
              <a:ext cx="693420" cy="243839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553451" y="2576451"/>
              <a:ext cx="406399" cy="243839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858251" y="2576451"/>
              <a:ext cx="467766" cy="243839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209152" y="2576451"/>
              <a:ext cx="402335" cy="243839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557287" y="5768340"/>
              <a:ext cx="506095" cy="636270"/>
            </a:xfrm>
            <a:custGeom>
              <a:avLst/>
              <a:gdLst/>
              <a:ahLst/>
              <a:cxnLst/>
              <a:rect l="l" t="t" r="r" b="b"/>
              <a:pathLst>
                <a:path w="506094" h="636270">
                  <a:moveTo>
                    <a:pt x="197823" y="0"/>
                  </a:moveTo>
                  <a:lnTo>
                    <a:pt x="173949" y="0"/>
                  </a:lnTo>
                  <a:lnTo>
                    <a:pt x="172425" y="861"/>
                  </a:lnTo>
                  <a:lnTo>
                    <a:pt x="167754" y="6400"/>
                  </a:lnTo>
                  <a:lnTo>
                    <a:pt x="167754" y="180708"/>
                  </a:lnTo>
                  <a:lnTo>
                    <a:pt x="18722" y="180708"/>
                  </a:lnTo>
                  <a:lnTo>
                    <a:pt x="11061" y="182170"/>
                  </a:lnTo>
                  <a:lnTo>
                    <a:pt x="5152" y="186151"/>
                  </a:lnTo>
                  <a:lnTo>
                    <a:pt x="1346" y="192046"/>
                  </a:lnTo>
                  <a:lnTo>
                    <a:pt x="0" y="199247"/>
                  </a:lnTo>
                  <a:lnTo>
                    <a:pt x="0" y="431036"/>
                  </a:lnTo>
                  <a:lnTo>
                    <a:pt x="1346" y="438240"/>
                  </a:lnTo>
                  <a:lnTo>
                    <a:pt x="5152" y="444136"/>
                  </a:lnTo>
                  <a:lnTo>
                    <a:pt x="11061" y="448118"/>
                  </a:lnTo>
                  <a:lnTo>
                    <a:pt x="18722" y="449580"/>
                  </a:lnTo>
                  <a:lnTo>
                    <a:pt x="167754" y="449580"/>
                  </a:lnTo>
                  <a:lnTo>
                    <a:pt x="167754" y="624810"/>
                  </a:lnTo>
                  <a:lnTo>
                    <a:pt x="172425" y="631299"/>
                  </a:lnTo>
                  <a:lnTo>
                    <a:pt x="179009" y="634067"/>
                  </a:lnTo>
                  <a:lnTo>
                    <a:pt x="181805" y="634989"/>
                  </a:lnTo>
                  <a:lnTo>
                    <a:pt x="183680" y="635942"/>
                  </a:lnTo>
                  <a:lnTo>
                    <a:pt x="191178" y="635942"/>
                  </a:lnTo>
                  <a:lnTo>
                    <a:pt x="195887" y="633144"/>
                  </a:lnTo>
                  <a:lnTo>
                    <a:pt x="199636" y="630376"/>
                  </a:lnTo>
                  <a:lnTo>
                    <a:pt x="504223" y="328136"/>
                  </a:lnTo>
                  <a:lnTo>
                    <a:pt x="505952" y="325780"/>
                  </a:lnTo>
                  <a:lnTo>
                    <a:pt x="505952" y="304724"/>
                  </a:lnTo>
                  <a:lnTo>
                    <a:pt x="504223" y="302148"/>
                  </a:lnTo>
                  <a:lnTo>
                    <a:pt x="197823" y="0"/>
                  </a:lnTo>
                  <a:close/>
                </a:path>
              </a:pathLst>
            </a:custGeom>
            <a:solidFill>
              <a:srgbClr val="ECA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479807" y="6007592"/>
              <a:ext cx="3313429" cy="405765"/>
            </a:xfrm>
            <a:custGeom>
              <a:avLst/>
              <a:gdLst/>
              <a:ahLst/>
              <a:cxnLst/>
              <a:rect l="l" t="t" r="r" b="b"/>
              <a:pathLst>
                <a:path w="3313429" h="405764">
                  <a:moveTo>
                    <a:pt x="0" y="28224"/>
                  </a:moveTo>
                  <a:lnTo>
                    <a:pt x="2206" y="17246"/>
                  </a:lnTo>
                  <a:lnTo>
                    <a:pt x="8232" y="8274"/>
                  </a:lnTo>
                  <a:lnTo>
                    <a:pt x="17188" y="2220"/>
                  </a:lnTo>
                  <a:lnTo>
                    <a:pt x="28186" y="0"/>
                  </a:lnTo>
                  <a:lnTo>
                    <a:pt x="3284966" y="0"/>
                  </a:lnTo>
                  <a:lnTo>
                    <a:pt x="3295962" y="2220"/>
                  </a:lnTo>
                  <a:lnTo>
                    <a:pt x="3304921" y="8274"/>
                  </a:lnTo>
                  <a:lnTo>
                    <a:pt x="3310952" y="17246"/>
                  </a:lnTo>
                  <a:lnTo>
                    <a:pt x="3313160" y="28224"/>
                  </a:lnTo>
                  <a:lnTo>
                    <a:pt x="3313160" y="377193"/>
                  </a:lnTo>
                  <a:lnTo>
                    <a:pt x="3310952" y="388169"/>
                  </a:lnTo>
                  <a:lnTo>
                    <a:pt x="3304921" y="397140"/>
                  </a:lnTo>
                  <a:lnTo>
                    <a:pt x="3295962" y="403191"/>
                  </a:lnTo>
                  <a:lnTo>
                    <a:pt x="3284966" y="405411"/>
                  </a:lnTo>
                  <a:lnTo>
                    <a:pt x="28186" y="405411"/>
                  </a:lnTo>
                  <a:lnTo>
                    <a:pt x="17188" y="403191"/>
                  </a:lnTo>
                  <a:lnTo>
                    <a:pt x="8232" y="397140"/>
                  </a:lnTo>
                  <a:lnTo>
                    <a:pt x="2206" y="388169"/>
                  </a:lnTo>
                  <a:lnTo>
                    <a:pt x="0" y="377193"/>
                  </a:lnTo>
                  <a:lnTo>
                    <a:pt x="0" y="28224"/>
                  </a:lnTo>
                  <a:close/>
                </a:path>
              </a:pathLst>
            </a:custGeom>
            <a:ln w="12700">
              <a:solidFill>
                <a:srgbClr val="005A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887712" y="5343136"/>
              <a:ext cx="143510" cy="152400"/>
            </a:xfrm>
            <a:custGeom>
              <a:avLst/>
              <a:gdLst/>
              <a:ahLst/>
              <a:cxnLst/>
              <a:rect l="l" t="t" r="r" b="b"/>
              <a:pathLst>
                <a:path w="143509" h="152400">
                  <a:moveTo>
                    <a:pt x="143232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143232" y="152400"/>
                  </a:lnTo>
                  <a:lnTo>
                    <a:pt x="143232" y="0"/>
                  </a:lnTo>
                  <a:close/>
                </a:path>
              </a:pathLst>
            </a:custGeom>
            <a:solidFill>
              <a:srgbClr val="5B9A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887712" y="5343136"/>
              <a:ext cx="143510" cy="152400"/>
            </a:xfrm>
            <a:custGeom>
              <a:avLst/>
              <a:gdLst/>
              <a:ahLst/>
              <a:cxnLst/>
              <a:rect l="l" t="t" r="r" b="b"/>
              <a:pathLst>
                <a:path w="143509" h="152400">
                  <a:moveTo>
                    <a:pt x="0" y="152400"/>
                  </a:moveTo>
                  <a:lnTo>
                    <a:pt x="143232" y="152400"/>
                  </a:lnTo>
                  <a:lnTo>
                    <a:pt x="143232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9050">
              <a:solidFill>
                <a:srgbClr val="005A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0671048" y="5343136"/>
              <a:ext cx="140335" cy="152400"/>
            </a:xfrm>
            <a:custGeom>
              <a:avLst/>
              <a:gdLst/>
              <a:ahLst/>
              <a:cxnLst/>
              <a:rect l="l" t="t" r="r" b="b"/>
              <a:pathLst>
                <a:path w="140334" h="152400">
                  <a:moveTo>
                    <a:pt x="140225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140225" y="152400"/>
                  </a:lnTo>
                  <a:lnTo>
                    <a:pt x="140225" y="0"/>
                  </a:lnTo>
                  <a:close/>
                </a:path>
              </a:pathLst>
            </a:custGeom>
            <a:solidFill>
              <a:srgbClr val="5B9A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0671048" y="5343136"/>
              <a:ext cx="140335" cy="152400"/>
            </a:xfrm>
            <a:custGeom>
              <a:avLst/>
              <a:gdLst/>
              <a:ahLst/>
              <a:cxnLst/>
              <a:rect l="l" t="t" r="r" b="b"/>
              <a:pathLst>
                <a:path w="140334" h="152400">
                  <a:moveTo>
                    <a:pt x="0" y="152400"/>
                  </a:moveTo>
                  <a:lnTo>
                    <a:pt x="140225" y="152400"/>
                  </a:lnTo>
                  <a:lnTo>
                    <a:pt x="140225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9050">
              <a:solidFill>
                <a:srgbClr val="005A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391144" y="5553463"/>
              <a:ext cx="292735" cy="243840"/>
            </a:xfrm>
            <a:custGeom>
              <a:avLst/>
              <a:gdLst/>
              <a:ahLst/>
              <a:cxnLst/>
              <a:rect l="l" t="t" r="r" b="b"/>
              <a:pathLst>
                <a:path w="292734" h="243839">
                  <a:moveTo>
                    <a:pt x="292625" y="0"/>
                  </a:moveTo>
                  <a:lnTo>
                    <a:pt x="0" y="0"/>
                  </a:lnTo>
                  <a:lnTo>
                    <a:pt x="0" y="243840"/>
                  </a:lnTo>
                  <a:lnTo>
                    <a:pt x="292625" y="243840"/>
                  </a:lnTo>
                  <a:lnTo>
                    <a:pt x="292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200643" y="5373319"/>
              <a:ext cx="316992" cy="244144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9814560" y="5513840"/>
              <a:ext cx="289560" cy="341630"/>
            </a:xfrm>
            <a:custGeom>
              <a:avLst/>
              <a:gdLst/>
              <a:ahLst/>
              <a:cxnLst/>
              <a:rect l="l" t="t" r="r" b="b"/>
              <a:pathLst>
                <a:path w="289559" h="341629">
                  <a:moveTo>
                    <a:pt x="289560" y="0"/>
                  </a:moveTo>
                  <a:lnTo>
                    <a:pt x="0" y="0"/>
                  </a:lnTo>
                  <a:lnTo>
                    <a:pt x="0" y="341352"/>
                  </a:lnTo>
                  <a:lnTo>
                    <a:pt x="289560" y="341352"/>
                  </a:lnTo>
                  <a:lnTo>
                    <a:pt x="2895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887102" y="5563514"/>
              <a:ext cx="304800" cy="243840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610088" y="5507740"/>
              <a:ext cx="289560" cy="338455"/>
            </a:xfrm>
            <a:custGeom>
              <a:avLst/>
              <a:gdLst/>
              <a:ahLst/>
              <a:cxnLst/>
              <a:rect l="l" t="t" r="r" b="b"/>
              <a:pathLst>
                <a:path w="289559" h="338454">
                  <a:moveTo>
                    <a:pt x="289560" y="0"/>
                  </a:moveTo>
                  <a:lnTo>
                    <a:pt x="0" y="0"/>
                  </a:lnTo>
                  <a:lnTo>
                    <a:pt x="0" y="338315"/>
                  </a:lnTo>
                  <a:lnTo>
                    <a:pt x="289560" y="338315"/>
                  </a:lnTo>
                  <a:lnTo>
                    <a:pt x="2895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0688421" y="5554675"/>
              <a:ext cx="280416" cy="243840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9774936" y="4020312"/>
              <a:ext cx="290322" cy="345186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845040" y="4072379"/>
              <a:ext cx="311505" cy="243839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0533888" y="3486925"/>
              <a:ext cx="293382" cy="342125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0603992" y="3536007"/>
              <a:ext cx="329183" cy="244144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9983871" y="5351472"/>
            <a:ext cx="9715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0767839" y="5351472"/>
            <a:ext cx="9715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437274" y="5351472"/>
            <a:ext cx="9715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983871" y="3598600"/>
            <a:ext cx="881380" cy="8572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211</Words>
  <Application>Microsoft Office PowerPoint</Application>
  <PresentationFormat>Panorámica</PresentationFormat>
  <Paragraphs>65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Agency FB</vt:lpstr>
      <vt:lpstr>Arial</vt:lpstr>
      <vt:lpstr>Calibri</vt:lpstr>
      <vt:lpstr>Courier New</vt:lpstr>
      <vt:lpstr>DejaVu Serif Condensed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Invitado</cp:lastModifiedBy>
  <cp:revision>11</cp:revision>
  <dcterms:created xsi:type="dcterms:W3CDTF">2020-05-26T00:22:33Z</dcterms:created>
  <dcterms:modified xsi:type="dcterms:W3CDTF">2020-05-26T02:03:46Z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2020-05-26T00:00:00Z</vt:filetime>
  </property>
</Properties>
</file>